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wdp" ContentType="image/vnd.ms-photo"/>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5.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6.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0" r:id="rId1"/>
    <p:sldMasterId id="2147483768" r:id="rId2"/>
    <p:sldMasterId id="2147483804" r:id="rId3"/>
    <p:sldMasterId id="2147483876" r:id="rId4"/>
    <p:sldMasterId id="2147483894" r:id="rId5"/>
    <p:sldMasterId id="2147483966" r:id="rId6"/>
    <p:sldMasterId id="2147484003" r:id="rId7"/>
  </p:sldMasterIdLst>
  <p:notesMasterIdLst>
    <p:notesMasterId r:id="rId76"/>
  </p:notesMasterIdLst>
  <p:handoutMasterIdLst>
    <p:handoutMasterId r:id="rId77"/>
  </p:handoutMasterIdLst>
  <p:sldIdLst>
    <p:sldId id="337" r:id="rId8"/>
    <p:sldId id="339" r:id="rId9"/>
    <p:sldId id="341" r:id="rId10"/>
    <p:sldId id="342" r:id="rId11"/>
    <p:sldId id="426" r:id="rId12"/>
    <p:sldId id="343" r:id="rId13"/>
    <p:sldId id="329" r:id="rId14"/>
    <p:sldId id="330" r:id="rId15"/>
    <p:sldId id="345" r:id="rId16"/>
    <p:sldId id="346" r:id="rId17"/>
    <p:sldId id="350" r:id="rId18"/>
    <p:sldId id="353" r:id="rId19"/>
    <p:sldId id="360" r:id="rId20"/>
    <p:sldId id="419" r:id="rId21"/>
    <p:sldId id="354" r:id="rId22"/>
    <p:sldId id="364" r:id="rId23"/>
    <p:sldId id="366" r:id="rId24"/>
    <p:sldId id="421" r:id="rId25"/>
    <p:sldId id="355" r:id="rId26"/>
    <p:sldId id="357" r:id="rId27"/>
    <p:sldId id="358" r:id="rId28"/>
    <p:sldId id="444" r:id="rId29"/>
    <p:sldId id="376" r:id="rId30"/>
    <p:sldId id="359" r:id="rId31"/>
    <p:sldId id="361" r:id="rId32"/>
    <p:sldId id="362" r:id="rId33"/>
    <p:sldId id="368" r:id="rId34"/>
    <p:sldId id="486" r:id="rId35"/>
    <p:sldId id="487" r:id="rId36"/>
    <p:sldId id="488" r:id="rId37"/>
    <p:sldId id="489" r:id="rId38"/>
    <p:sldId id="490" r:id="rId39"/>
    <p:sldId id="491" r:id="rId40"/>
    <p:sldId id="492" r:id="rId41"/>
    <p:sldId id="443" r:id="rId42"/>
    <p:sldId id="382" r:id="rId43"/>
    <p:sldId id="432" r:id="rId44"/>
    <p:sldId id="374" r:id="rId45"/>
    <p:sldId id="375" r:id="rId46"/>
    <p:sldId id="415" r:id="rId47"/>
    <p:sldId id="416" r:id="rId48"/>
    <p:sldId id="381" r:id="rId49"/>
    <p:sldId id="383" r:id="rId50"/>
    <p:sldId id="493" r:id="rId51"/>
    <p:sldId id="494" r:id="rId52"/>
    <p:sldId id="386" r:id="rId53"/>
    <p:sldId id="502" r:id="rId54"/>
    <p:sldId id="390" r:id="rId55"/>
    <p:sldId id="495" r:id="rId56"/>
    <p:sldId id="496" r:id="rId57"/>
    <p:sldId id="504" r:id="rId58"/>
    <p:sldId id="498" r:id="rId59"/>
    <p:sldId id="497" r:id="rId60"/>
    <p:sldId id="395" r:id="rId61"/>
    <p:sldId id="503" r:id="rId62"/>
    <p:sldId id="446" r:id="rId63"/>
    <p:sldId id="399" r:id="rId64"/>
    <p:sldId id="505" r:id="rId65"/>
    <p:sldId id="499" r:id="rId66"/>
    <p:sldId id="500" r:id="rId67"/>
    <p:sldId id="506" r:id="rId68"/>
    <p:sldId id="475" r:id="rId69"/>
    <p:sldId id="470" r:id="rId70"/>
    <p:sldId id="472" r:id="rId71"/>
    <p:sldId id="501" r:id="rId72"/>
    <p:sldId id="507" r:id="rId73"/>
    <p:sldId id="544" r:id="rId74"/>
    <p:sldId id="406" r:id="rId7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3882"/>
    <a:srgbClr val="0830AE"/>
    <a:srgbClr val="0048DA"/>
    <a:srgbClr val="1F4E79"/>
    <a:srgbClr val="4573C4"/>
    <a:srgbClr val="DAE3F4"/>
    <a:srgbClr val="E9EBF5"/>
    <a:srgbClr val="CFD6EB"/>
    <a:srgbClr val="A8AE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0518"/>
    <p:restoredTop sz="94631"/>
  </p:normalViewPr>
  <p:slideViewPr>
    <p:cSldViewPr snapToGrid="0" snapToObjects="1">
      <p:cViewPr>
        <p:scale>
          <a:sx n="89" d="100"/>
          <a:sy n="89" d="100"/>
        </p:scale>
        <p:origin x="-1056" y="-560"/>
      </p:cViewPr>
      <p:guideLst/>
    </p:cSldViewPr>
  </p:slideViewPr>
  <p:notesTextViewPr>
    <p:cViewPr>
      <p:scale>
        <a:sx n="1" d="1"/>
        <a:sy n="1" d="1"/>
      </p:scale>
      <p:origin x="0" y="0"/>
    </p:cViewPr>
  </p:notesTextViewPr>
  <p:sorterViewPr>
    <p:cViewPr>
      <p:scale>
        <a:sx n="95" d="100"/>
        <a:sy n="9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9" Type="http://schemas.openxmlformats.org/officeDocument/2006/relationships/slide" Target="slides/slide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80" Type="http://schemas.openxmlformats.org/officeDocument/2006/relationships/theme" Target="theme/theme1.xml"/><Relationship Id="rId81" Type="http://schemas.openxmlformats.org/officeDocument/2006/relationships/tableStyles" Target="tableStyles.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notesMaster" Target="notesMasters/notesMaster1.xml"/><Relationship Id="rId77" Type="http://schemas.openxmlformats.org/officeDocument/2006/relationships/handoutMaster" Target="handoutMasters/handoutMaster1.xml"/><Relationship Id="rId78" Type="http://schemas.openxmlformats.org/officeDocument/2006/relationships/presProps" Target="presProps.xml"/><Relationship Id="rId79" Type="http://schemas.openxmlformats.org/officeDocument/2006/relationships/viewProps" Target="viewProps.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DD5172-F871-CA4C-AFC6-0CE4FD9761EB}" type="doc">
      <dgm:prSet loTypeId="urn:microsoft.com/office/officeart/2005/8/layout/process4" loCatId="process" qsTypeId="urn:microsoft.com/office/officeart/2005/8/quickstyle/3D3" qsCatId="3D" csTypeId="urn:microsoft.com/office/officeart/2005/8/colors/accent1_2" csCatId="accent1" phldr="1"/>
      <dgm:spPr/>
      <dgm:t>
        <a:bodyPr/>
        <a:lstStyle/>
        <a:p>
          <a:endParaRPr lang="en-US"/>
        </a:p>
      </dgm:t>
    </dgm:pt>
    <dgm:pt modelId="{307165E4-8FC7-954A-AA66-9DF74383956A}">
      <dgm:prSet phldrT="[Text]" custT="1"/>
      <dgm:spPr/>
      <dgm:t>
        <a:bodyPr/>
        <a:lstStyle/>
        <a:p>
          <a:r>
            <a:rPr lang="en-US" sz="2800">
              <a:solidFill>
                <a:schemeClr val="bg1"/>
              </a:solidFill>
            </a:rPr>
            <a:t>Identify desired results</a:t>
          </a:r>
        </a:p>
      </dgm:t>
    </dgm:pt>
    <dgm:pt modelId="{9140E82C-1F7D-DF4C-9655-DEC2C7260E43}" type="parTrans" cxnId="{E64F9EBB-395D-BF41-A508-7A5E786B2866}">
      <dgm:prSet/>
      <dgm:spPr/>
      <dgm:t>
        <a:bodyPr/>
        <a:lstStyle/>
        <a:p>
          <a:endParaRPr lang="en-US"/>
        </a:p>
      </dgm:t>
    </dgm:pt>
    <dgm:pt modelId="{EA348DB3-1A8D-D84D-9430-B82A8E10BB8B}" type="sibTrans" cxnId="{E64F9EBB-395D-BF41-A508-7A5E786B2866}">
      <dgm:prSet/>
      <dgm:spPr/>
      <dgm:t>
        <a:bodyPr/>
        <a:lstStyle/>
        <a:p>
          <a:endParaRPr lang="en-US"/>
        </a:p>
      </dgm:t>
    </dgm:pt>
    <dgm:pt modelId="{BC4D024E-0AD2-DF4A-95E8-A05E1E468029}">
      <dgm:prSet phldrT="[Text]"/>
      <dgm:spPr/>
      <dgm:t>
        <a:bodyPr/>
        <a:lstStyle/>
        <a:p>
          <a:r>
            <a:rPr lang="en-US"/>
            <a:t>What are the goals?</a:t>
          </a:r>
        </a:p>
      </dgm:t>
    </dgm:pt>
    <dgm:pt modelId="{A8A45F7F-E7F7-2246-AFBB-72FA7A740D9A}" type="parTrans" cxnId="{C8815289-1665-694B-9699-16C74259E93C}">
      <dgm:prSet/>
      <dgm:spPr/>
      <dgm:t>
        <a:bodyPr/>
        <a:lstStyle/>
        <a:p>
          <a:endParaRPr lang="en-US"/>
        </a:p>
      </dgm:t>
    </dgm:pt>
    <dgm:pt modelId="{DCFD0039-083B-2C4D-A896-F3760539ED4C}" type="sibTrans" cxnId="{C8815289-1665-694B-9699-16C74259E93C}">
      <dgm:prSet/>
      <dgm:spPr/>
      <dgm:t>
        <a:bodyPr/>
        <a:lstStyle/>
        <a:p>
          <a:endParaRPr lang="en-US"/>
        </a:p>
      </dgm:t>
    </dgm:pt>
    <dgm:pt modelId="{38B42F2E-62DB-CE46-8362-415A725ABB7C}">
      <dgm:prSet phldrT="[Text]" custT="1"/>
      <dgm:spPr/>
      <dgm:t>
        <a:bodyPr/>
        <a:lstStyle/>
        <a:p>
          <a:r>
            <a:rPr lang="en-US" sz="2800"/>
            <a:t>Determine acceptable evidence</a:t>
          </a:r>
        </a:p>
      </dgm:t>
    </dgm:pt>
    <dgm:pt modelId="{C5A93363-A9EC-6A48-97E9-53469B4CCD40}" type="parTrans" cxnId="{87495E64-48B5-A643-88CE-EC09BA68EA9F}">
      <dgm:prSet/>
      <dgm:spPr/>
      <dgm:t>
        <a:bodyPr/>
        <a:lstStyle/>
        <a:p>
          <a:endParaRPr lang="en-US"/>
        </a:p>
      </dgm:t>
    </dgm:pt>
    <dgm:pt modelId="{4AFE83F2-B6BF-4B4C-8377-8BC11011D156}" type="sibTrans" cxnId="{87495E64-48B5-A643-88CE-EC09BA68EA9F}">
      <dgm:prSet/>
      <dgm:spPr/>
      <dgm:t>
        <a:bodyPr/>
        <a:lstStyle/>
        <a:p>
          <a:endParaRPr lang="en-US"/>
        </a:p>
      </dgm:t>
    </dgm:pt>
    <dgm:pt modelId="{E8598197-8E65-2843-B12F-05DC5507BA7F}">
      <dgm:prSet phldrT="[Text]"/>
      <dgm:spPr/>
      <dgm:t>
        <a:bodyPr/>
        <a:lstStyle/>
        <a:p>
          <a:r>
            <a:rPr lang="en-US" dirty="0"/>
            <a:t>How will you and learners know </a:t>
          </a:r>
          <a:r>
            <a:rPr lang="en-US" dirty="0" smtClean="0"/>
            <a:t>they reached </a:t>
          </a:r>
          <a:r>
            <a:rPr lang="en-US" dirty="0"/>
            <a:t>the goals?</a:t>
          </a:r>
          <a:endParaRPr lang="en-US"/>
        </a:p>
      </dgm:t>
    </dgm:pt>
    <dgm:pt modelId="{B2F606BA-2567-0D41-96A8-1DDA6FB77AFD}" type="parTrans" cxnId="{1611B75E-5E18-7B4C-82B4-BEB9DA996B9E}">
      <dgm:prSet/>
      <dgm:spPr/>
      <dgm:t>
        <a:bodyPr/>
        <a:lstStyle/>
        <a:p>
          <a:endParaRPr lang="en-US"/>
        </a:p>
      </dgm:t>
    </dgm:pt>
    <dgm:pt modelId="{A545047F-8DA8-4D4F-A717-4223ADFA27AF}" type="sibTrans" cxnId="{1611B75E-5E18-7B4C-82B4-BEB9DA996B9E}">
      <dgm:prSet/>
      <dgm:spPr/>
      <dgm:t>
        <a:bodyPr/>
        <a:lstStyle/>
        <a:p>
          <a:endParaRPr lang="en-US"/>
        </a:p>
      </dgm:t>
    </dgm:pt>
    <dgm:pt modelId="{3B7075F6-FB99-CE41-A640-D14FA74DF5B3}">
      <dgm:prSet phldrT="[Text]" custT="1"/>
      <dgm:spPr/>
      <dgm:t>
        <a:bodyPr/>
        <a:lstStyle/>
        <a:p>
          <a:r>
            <a:rPr lang="en-US" sz="2800">
              <a:solidFill>
                <a:srgbClr val="FFFFFF"/>
              </a:solidFill>
            </a:rPr>
            <a:t>Plan learning experiences and instruction</a:t>
          </a:r>
        </a:p>
      </dgm:t>
    </dgm:pt>
    <dgm:pt modelId="{DB832FF5-B09F-C24B-A354-FB907E4A2727}" type="parTrans" cxnId="{0996C3D1-6D6D-9145-B06C-4E78516FCFCB}">
      <dgm:prSet/>
      <dgm:spPr/>
      <dgm:t>
        <a:bodyPr/>
        <a:lstStyle/>
        <a:p>
          <a:endParaRPr lang="en-US"/>
        </a:p>
      </dgm:t>
    </dgm:pt>
    <dgm:pt modelId="{2B1C4E03-85FF-224B-8727-C20072291309}" type="sibTrans" cxnId="{0996C3D1-6D6D-9145-B06C-4E78516FCFCB}">
      <dgm:prSet/>
      <dgm:spPr/>
      <dgm:t>
        <a:bodyPr/>
        <a:lstStyle/>
        <a:p>
          <a:endParaRPr lang="en-US"/>
        </a:p>
      </dgm:t>
    </dgm:pt>
    <dgm:pt modelId="{57B0E50C-D85D-0943-A36E-842E8176F229}">
      <dgm:prSet phldrT="[Text]"/>
      <dgm:spPr/>
      <dgm:t>
        <a:bodyPr/>
        <a:lstStyle/>
        <a:p>
          <a:r>
            <a:rPr lang="en-US"/>
            <a:t>What does it take to get there?</a:t>
          </a:r>
        </a:p>
      </dgm:t>
    </dgm:pt>
    <dgm:pt modelId="{D7693DE0-7C16-DB4D-AF86-EE8F876BE8DF}" type="parTrans" cxnId="{E2455DD0-2B1B-074A-A864-50A8E7765ADC}">
      <dgm:prSet/>
      <dgm:spPr/>
      <dgm:t>
        <a:bodyPr/>
        <a:lstStyle/>
        <a:p>
          <a:endParaRPr lang="en-US"/>
        </a:p>
      </dgm:t>
    </dgm:pt>
    <dgm:pt modelId="{BB99F868-909D-7F44-9FB2-F4141FD38572}" type="sibTrans" cxnId="{E2455DD0-2B1B-074A-A864-50A8E7765ADC}">
      <dgm:prSet/>
      <dgm:spPr/>
      <dgm:t>
        <a:bodyPr/>
        <a:lstStyle/>
        <a:p>
          <a:endParaRPr lang="en-US"/>
        </a:p>
      </dgm:t>
    </dgm:pt>
    <dgm:pt modelId="{DF44FE76-48EA-5343-8CBE-CBD3631ACA6B}" type="pres">
      <dgm:prSet presAssocID="{BADD5172-F871-CA4C-AFC6-0CE4FD9761EB}" presName="Name0" presStyleCnt="0">
        <dgm:presLayoutVars>
          <dgm:dir/>
          <dgm:animLvl val="lvl"/>
          <dgm:resizeHandles val="exact"/>
        </dgm:presLayoutVars>
      </dgm:prSet>
      <dgm:spPr/>
      <dgm:t>
        <a:bodyPr/>
        <a:lstStyle/>
        <a:p>
          <a:endParaRPr lang="en-US"/>
        </a:p>
      </dgm:t>
    </dgm:pt>
    <dgm:pt modelId="{9A98D6D7-DD4A-B64A-AA1E-0119392E7F14}" type="pres">
      <dgm:prSet presAssocID="{3B7075F6-FB99-CE41-A640-D14FA74DF5B3}" presName="boxAndChildren" presStyleCnt="0"/>
      <dgm:spPr/>
      <dgm:t>
        <a:bodyPr/>
        <a:lstStyle/>
        <a:p>
          <a:endParaRPr lang="en-US"/>
        </a:p>
      </dgm:t>
    </dgm:pt>
    <dgm:pt modelId="{C3C43F3F-3832-E849-978C-2E7497608C96}" type="pres">
      <dgm:prSet presAssocID="{3B7075F6-FB99-CE41-A640-D14FA74DF5B3}" presName="parentTextBox" presStyleLbl="node1" presStyleIdx="0" presStyleCnt="3"/>
      <dgm:spPr/>
      <dgm:t>
        <a:bodyPr/>
        <a:lstStyle/>
        <a:p>
          <a:endParaRPr lang="en-US"/>
        </a:p>
      </dgm:t>
    </dgm:pt>
    <dgm:pt modelId="{85AB39FB-59DF-0245-A4C6-1BA9AFEF9D15}" type="pres">
      <dgm:prSet presAssocID="{3B7075F6-FB99-CE41-A640-D14FA74DF5B3}" presName="entireBox" presStyleLbl="node1" presStyleIdx="0" presStyleCnt="3"/>
      <dgm:spPr/>
      <dgm:t>
        <a:bodyPr/>
        <a:lstStyle/>
        <a:p>
          <a:endParaRPr lang="en-US"/>
        </a:p>
      </dgm:t>
    </dgm:pt>
    <dgm:pt modelId="{80E966AA-87D8-4446-AB15-E8C02AA25B91}" type="pres">
      <dgm:prSet presAssocID="{3B7075F6-FB99-CE41-A640-D14FA74DF5B3}" presName="descendantBox" presStyleCnt="0"/>
      <dgm:spPr/>
      <dgm:t>
        <a:bodyPr/>
        <a:lstStyle/>
        <a:p>
          <a:endParaRPr lang="en-US"/>
        </a:p>
      </dgm:t>
    </dgm:pt>
    <dgm:pt modelId="{B88937AB-B580-F34F-AE1B-4C6D12758D91}" type="pres">
      <dgm:prSet presAssocID="{57B0E50C-D85D-0943-A36E-842E8176F229}" presName="childTextBox" presStyleLbl="fgAccFollowNode1" presStyleIdx="0" presStyleCnt="3">
        <dgm:presLayoutVars>
          <dgm:bulletEnabled val="1"/>
        </dgm:presLayoutVars>
      </dgm:prSet>
      <dgm:spPr/>
      <dgm:t>
        <a:bodyPr/>
        <a:lstStyle/>
        <a:p>
          <a:endParaRPr lang="en-US"/>
        </a:p>
      </dgm:t>
    </dgm:pt>
    <dgm:pt modelId="{0CC56CF3-1D15-FE47-B329-3BC580F01F4A}" type="pres">
      <dgm:prSet presAssocID="{4AFE83F2-B6BF-4B4C-8377-8BC11011D156}" presName="sp" presStyleCnt="0"/>
      <dgm:spPr/>
      <dgm:t>
        <a:bodyPr/>
        <a:lstStyle/>
        <a:p>
          <a:endParaRPr lang="en-US"/>
        </a:p>
      </dgm:t>
    </dgm:pt>
    <dgm:pt modelId="{6B80EB6C-A5E0-9C46-9761-2792BFE436D4}" type="pres">
      <dgm:prSet presAssocID="{38B42F2E-62DB-CE46-8362-415A725ABB7C}" presName="arrowAndChildren" presStyleCnt="0"/>
      <dgm:spPr/>
      <dgm:t>
        <a:bodyPr/>
        <a:lstStyle/>
        <a:p>
          <a:endParaRPr lang="en-US"/>
        </a:p>
      </dgm:t>
    </dgm:pt>
    <dgm:pt modelId="{24B7B846-B538-4E42-B463-019FD45C202F}" type="pres">
      <dgm:prSet presAssocID="{38B42F2E-62DB-CE46-8362-415A725ABB7C}" presName="parentTextArrow" presStyleLbl="node1" presStyleIdx="0" presStyleCnt="3"/>
      <dgm:spPr/>
      <dgm:t>
        <a:bodyPr/>
        <a:lstStyle/>
        <a:p>
          <a:endParaRPr lang="en-US"/>
        </a:p>
      </dgm:t>
    </dgm:pt>
    <dgm:pt modelId="{F1004451-EFDB-684A-95EE-806F502F65A8}" type="pres">
      <dgm:prSet presAssocID="{38B42F2E-62DB-CE46-8362-415A725ABB7C}" presName="arrow" presStyleLbl="node1" presStyleIdx="1" presStyleCnt="3"/>
      <dgm:spPr/>
      <dgm:t>
        <a:bodyPr/>
        <a:lstStyle/>
        <a:p>
          <a:endParaRPr lang="en-US"/>
        </a:p>
      </dgm:t>
    </dgm:pt>
    <dgm:pt modelId="{9B845DC4-0FAD-7645-89AB-D48C559DB4CC}" type="pres">
      <dgm:prSet presAssocID="{38B42F2E-62DB-CE46-8362-415A725ABB7C}" presName="descendantArrow" presStyleCnt="0"/>
      <dgm:spPr/>
      <dgm:t>
        <a:bodyPr/>
        <a:lstStyle/>
        <a:p>
          <a:endParaRPr lang="en-US"/>
        </a:p>
      </dgm:t>
    </dgm:pt>
    <dgm:pt modelId="{96AB6710-2EEC-8241-97F4-99042AEB2473}" type="pres">
      <dgm:prSet presAssocID="{E8598197-8E65-2843-B12F-05DC5507BA7F}" presName="childTextArrow" presStyleLbl="fgAccFollowNode1" presStyleIdx="1" presStyleCnt="3">
        <dgm:presLayoutVars>
          <dgm:bulletEnabled val="1"/>
        </dgm:presLayoutVars>
      </dgm:prSet>
      <dgm:spPr/>
      <dgm:t>
        <a:bodyPr/>
        <a:lstStyle/>
        <a:p>
          <a:endParaRPr lang="en-US"/>
        </a:p>
      </dgm:t>
    </dgm:pt>
    <dgm:pt modelId="{F32D84F1-782D-0140-BD6E-8A7A1608303A}" type="pres">
      <dgm:prSet presAssocID="{EA348DB3-1A8D-D84D-9430-B82A8E10BB8B}" presName="sp" presStyleCnt="0"/>
      <dgm:spPr/>
      <dgm:t>
        <a:bodyPr/>
        <a:lstStyle/>
        <a:p>
          <a:endParaRPr lang="en-US"/>
        </a:p>
      </dgm:t>
    </dgm:pt>
    <dgm:pt modelId="{6952F375-7750-EB4C-B354-4D484C729154}" type="pres">
      <dgm:prSet presAssocID="{307165E4-8FC7-954A-AA66-9DF74383956A}" presName="arrowAndChildren" presStyleCnt="0"/>
      <dgm:spPr/>
      <dgm:t>
        <a:bodyPr/>
        <a:lstStyle/>
        <a:p>
          <a:endParaRPr lang="en-US"/>
        </a:p>
      </dgm:t>
    </dgm:pt>
    <dgm:pt modelId="{A61EAA39-0608-A542-AA85-F912ABCBEB3A}" type="pres">
      <dgm:prSet presAssocID="{307165E4-8FC7-954A-AA66-9DF74383956A}" presName="parentTextArrow" presStyleLbl="node1" presStyleIdx="1" presStyleCnt="3"/>
      <dgm:spPr/>
      <dgm:t>
        <a:bodyPr/>
        <a:lstStyle/>
        <a:p>
          <a:endParaRPr lang="en-US"/>
        </a:p>
      </dgm:t>
    </dgm:pt>
    <dgm:pt modelId="{E23630B8-2093-3D41-BE66-CD78F00D0158}" type="pres">
      <dgm:prSet presAssocID="{307165E4-8FC7-954A-AA66-9DF74383956A}" presName="arrow" presStyleLbl="node1" presStyleIdx="2" presStyleCnt="3" custLinFactNeighborX="-12037" custLinFactNeighborY="-4477"/>
      <dgm:spPr/>
      <dgm:t>
        <a:bodyPr/>
        <a:lstStyle/>
        <a:p>
          <a:endParaRPr lang="en-US"/>
        </a:p>
      </dgm:t>
    </dgm:pt>
    <dgm:pt modelId="{A94ABFEF-26FF-B741-BF7D-73849BD9AB17}" type="pres">
      <dgm:prSet presAssocID="{307165E4-8FC7-954A-AA66-9DF74383956A}" presName="descendantArrow" presStyleCnt="0"/>
      <dgm:spPr/>
      <dgm:t>
        <a:bodyPr/>
        <a:lstStyle/>
        <a:p>
          <a:endParaRPr lang="en-US"/>
        </a:p>
      </dgm:t>
    </dgm:pt>
    <dgm:pt modelId="{D4E6E977-C7A0-9549-873E-E9A742C6ECE5}" type="pres">
      <dgm:prSet presAssocID="{BC4D024E-0AD2-DF4A-95E8-A05E1E468029}" presName="childTextArrow" presStyleLbl="fgAccFollowNode1" presStyleIdx="2" presStyleCnt="3">
        <dgm:presLayoutVars>
          <dgm:bulletEnabled val="1"/>
        </dgm:presLayoutVars>
      </dgm:prSet>
      <dgm:spPr/>
      <dgm:t>
        <a:bodyPr/>
        <a:lstStyle/>
        <a:p>
          <a:endParaRPr lang="en-US"/>
        </a:p>
      </dgm:t>
    </dgm:pt>
  </dgm:ptLst>
  <dgm:cxnLst>
    <dgm:cxn modelId="{0996C3D1-6D6D-9145-B06C-4E78516FCFCB}" srcId="{BADD5172-F871-CA4C-AFC6-0CE4FD9761EB}" destId="{3B7075F6-FB99-CE41-A640-D14FA74DF5B3}" srcOrd="2" destOrd="0" parTransId="{DB832FF5-B09F-C24B-A354-FB907E4A2727}" sibTransId="{2B1C4E03-85FF-224B-8727-C20072291309}"/>
    <dgm:cxn modelId="{1611B75E-5E18-7B4C-82B4-BEB9DA996B9E}" srcId="{38B42F2E-62DB-CE46-8362-415A725ABB7C}" destId="{E8598197-8E65-2843-B12F-05DC5507BA7F}" srcOrd="0" destOrd="0" parTransId="{B2F606BA-2567-0D41-96A8-1DDA6FB77AFD}" sibTransId="{A545047F-8DA8-4D4F-A717-4223ADFA27AF}"/>
    <dgm:cxn modelId="{C8815289-1665-694B-9699-16C74259E93C}" srcId="{307165E4-8FC7-954A-AA66-9DF74383956A}" destId="{BC4D024E-0AD2-DF4A-95E8-A05E1E468029}" srcOrd="0" destOrd="0" parTransId="{A8A45F7F-E7F7-2246-AFBB-72FA7A740D9A}" sibTransId="{DCFD0039-083B-2C4D-A896-F3760539ED4C}"/>
    <dgm:cxn modelId="{90A833F7-D90C-914F-9FB9-A6E169D8D7BC}" type="presOf" srcId="{38B42F2E-62DB-CE46-8362-415A725ABB7C}" destId="{F1004451-EFDB-684A-95EE-806F502F65A8}" srcOrd="1" destOrd="0" presId="urn:microsoft.com/office/officeart/2005/8/layout/process4"/>
    <dgm:cxn modelId="{B79C9A00-666E-834C-A604-1B28BF2C9819}" type="presOf" srcId="{38B42F2E-62DB-CE46-8362-415A725ABB7C}" destId="{24B7B846-B538-4E42-B463-019FD45C202F}" srcOrd="0" destOrd="0" presId="urn:microsoft.com/office/officeart/2005/8/layout/process4"/>
    <dgm:cxn modelId="{8DA753AA-CB54-9A4E-A359-2A5FFEB732C3}" type="presOf" srcId="{3B7075F6-FB99-CE41-A640-D14FA74DF5B3}" destId="{85AB39FB-59DF-0245-A4C6-1BA9AFEF9D15}" srcOrd="1" destOrd="0" presId="urn:microsoft.com/office/officeart/2005/8/layout/process4"/>
    <dgm:cxn modelId="{76101D34-CB46-DD48-8972-7CD18132FD13}" type="presOf" srcId="{307165E4-8FC7-954A-AA66-9DF74383956A}" destId="{E23630B8-2093-3D41-BE66-CD78F00D0158}" srcOrd="1" destOrd="0" presId="urn:microsoft.com/office/officeart/2005/8/layout/process4"/>
    <dgm:cxn modelId="{E64F9EBB-395D-BF41-A508-7A5E786B2866}" srcId="{BADD5172-F871-CA4C-AFC6-0CE4FD9761EB}" destId="{307165E4-8FC7-954A-AA66-9DF74383956A}" srcOrd="0" destOrd="0" parTransId="{9140E82C-1F7D-DF4C-9655-DEC2C7260E43}" sibTransId="{EA348DB3-1A8D-D84D-9430-B82A8E10BB8B}"/>
    <dgm:cxn modelId="{21F36E8C-7A17-9F4F-BDC5-DA99C968F03F}" type="presOf" srcId="{BC4D024E-0AD2-DF4A-95E8-A05E1E468029}" destId="{D4E6E977-C7A0-9549-873E-E9A742C6ECE5}" srcOrd="0" destOrd="0" presId="urn:microsoft.com/office/officeart/2005/8/layout/process4"/>
    <dgm:cxn modelId="{441345F5-BAB4-CF4D-AEA8-66A90F917F13}" type="presOf" srcId="{E8598197-8E65-2843-B12F-05DC5507BA7F}" destId="{96AB6710-2EEC-8241-97F4-99042AEB2473}" srcOrd="0" destOrd="0" presId="urn:microsoft.com/office/officeart/2005/8/layout/process4"/>
    <dgm:cxn modelId="{87495E64-48B5-A643-88CE-EC09BA68EA9F}" srcId="{BADD5172-F871-CA4C-AFC6-0CE4FD9761EB}" destId="{38B42F2E-62DB-CE46-8362-415A725ABB7C}" srcOrd="1" destOrd="0" parTransId="{C5A93363-A9EC-6A48-97E9-53469B4CCD40}" sibTransId="{4AFE83F2-B6BF-4B4C-8377-8BC11011D156}"/>
    <dgm:cxn modelId="{915F3F75-FC46-3747-9B70-6FC2DAE467B7}" type="presOf" srcId="{BADD5172-F871-CA4C-AFC6-0CE4FD9761EB}" destId="{DF44FE76-48EA-5343-8CBE-CBD3631ACA6B}" srcOrd="0" destOrd="0" presId="urn:microsoft.com/office/officeart/2005/8/layout/process4"/>
    <dgm:cxn modelId="{A0969E2C-9A22-BC44-83C5-B18DE3901041}" type="presOf" srcId="{307165E4-8FC7-954A-AA66-9DF74383956A}" destId="{A61EAA39-0608-A542-AA85-F912ABCBEB3A}" srcOrd="0" destOrd="0" presId="urn:microsoft.com/office/officeart/2005/8/layout/process4"/>
    <dgm:cxn modelId="{ED87BB86-33A6-3B44-BCE3-3BB4B0AC4FA1}" type="presOf" srcId="{3B7075F6-FB99-CE41-A640-D14FA74DF5B3}" destId="{C3C43F3F-3832-E849-978C-2E7497608C96}" srcOrd="0" destOrd="0" presId="urn:microsoft.com/office/officeart/2005/8/layout/process4"/>
    <dgm:cxn modelId="{E2455DD0-2B1B-074A-A864-50A8E7765ADC}" srcId="{3B7075F6-FB99-CE41-A640-D14FA74DF5B3}" destId="{57B0E50C-D85D-0943-A36E-842E8176F229}" srcOrd="0" destOrd="0" parTransId="{D7693DE0-7C16-DB4D-AF86-EE8F876BE8DF}" sibTransId="{BB99F868-909D-7F44-9FB2-F4141FD38572}"/>
    <dgm:cxn modelId="{9FBCD57F-694F-2344-9D94-59E34963E92D}" type="presOf" srcId="{57B0E50C-D85D-0943-A36E-842E8176F229}" destId="{B88937AB-B580-F34F-AE1B-4C6D12758D91}" srcOrd="0" destOrd="0" presId="urn:microsoft.com/office/officeart/2005/8/layout/process4"/>
    <dgm:cxn modelId="{A5AAF5EF-00DE-8F42-B568-E1790E8D2F81}" type="presParOf" srcId="{DF44FE76-48EA-5343-8CBE-CBD3631ACA6B}" destId="{9A98D6D7-DD4A-B64A-AA1E-0119392E7F14}" srcOrd="0" destOrd="0" presId="urn:microsoft.com/office/officeart/2005/8/layout/process4"/>
    <dgm:cxn modelId="{679F9183-0845-CE4E-8EEA-26011A360167}" type="presParOf" srcId="{9A98D6D7-DD4A-B64A-AA1E-0119392E7F14}" destId="{C3C43F3F-3832-E849-978C-2E7497608C96}" srcOrd="0" destOrd="0" presId="urn:microsoft.com/office/officeart/2005/8/layout/process4"/>
    <dgm:cxn modelId="{C04B3206-BEDF-F04D-91E9-96B95BC56D5A}" type="presParOf" srcId="{9A98D6D7-DD4A-B64A-AA1E-0119392E7F14}" destId="{85AB39FB-59DF-0245-A4C6-1BA9AFEF9D15}" srcOrd="1" destOrd="0" presId="urn:microsoft.com/office/officeart/2005/8/layout/process4"/>
    <dgm:cxn modelId="{74804A33-83D6-0B47-B642-4378CED5D630}" type="presParOf" srcId="{9A98D6D7-DD4A-B64A-AA1E-0119392E7F14}" destId="{80E966AA-87D8-4446-AB15-E8C02AA25B91}" srcOrd="2" destOrd="0" presId="urn:microsoft.com/office/officeart/2005/8/layout/process4"/>
    <dgm:cxn modelId="{BB64A356-6A1B-DC4D-BF52-D6C782D5382C}" type="presParOf" srcId="{80E966AA-87D8-4446-AB15-E8C02AA25B91}" destId="{B88937AB-B580-F34F-AE1B-4C6D12758D91}" srcOrd="0" destOrd="0" presId="urn:microsoft.com/office/officeart/2005/8/layout/process4"/>
    <dgm:cxn modelId="{C95C1940-B4A8-4440-BEC1-A5C12F3ABAC3}" type="presParOf" srcId="{DF44FE76-48EA-5343-8CBE-CBD3631ACA6B}" destId="{0CC56CF3-1D15-FE47-B329-3BC580F01F4A}" srcOrd="1" destOrd="0" presId="urn:microsoft.com/office/officeart/2005/8/layout/process4"/>
    <dgm:cxn modelId="{CC340AF8-EAB5-644A-A1AA-FDB6A6EAB735}" type="presParOf" srcId="{DF44FE76-48EA-5343-8CBE-CBD3631ACA6B}" destId="{6B80EB6C-A5E0-9C46-9761-2792BFE436D4}" srcOrd="2" destOrd="0" presId="urn:microsoft.com/office/officeart/2005/8/layout/process4"/>
    <dgm:cxn modelId="{47B98F91-43C3-AD4A-904F-7CF398C68BAC}" type="presParOf" srcId="{6B80EB6C-A5E0-9C46-9761-2792BFE436D4}" destId="{24B7B846-B538-4E42-B463-019FD45C202F}" srcOrd="0" destOrd="0" presId="urn:microsoft.com/office/officeart/2005/8/layout/process4"/>
    <dgm:cxn modelId="{157E8157-92DE-EA40-809E-122A14113D2B}" type="presParOf" srcId="{6B80EB6C-A5E0-9C46-9761-2792BFE436D4}" destId="{F1004451-EFDB-684A-95EE-806F502F65A8}" srcOrd="1" destOrd="0" presId="urn:microsoft.com/office/officeart/2005/8/layout/process4"/>
    <dgm:cxn modelId="{46DB3293-0E14-0B4B-ACFA-86BDE82DDC6D}" type="presParOf" srcId="{6B80EB6C-A5E0-9C46-9761-2792BFE436D4}" destId="{9B845DC4-0FAD-7645-89AB-D48C559DB4CC}" srcOrd="2" destOrd="0" presId="urn:microsoft.com/office/officeart/2005/8/layout/process4"/>
    <dgm:cxn modelId="{697BA48C-623F-854F-9174-58235B48F824}" type="presParOf" srcId="{9B845DC4-0FAD-7645-89AB-D48C559DB4CC}" destId="{96AB6710-2EEC-8241-97F4-99042AEB2473}" srcOrd="0" destOrd="0" presId="urn:microsoft.com/office/officeart/2005/8/layout/process4"/>
    <dgm:cxn modelId="{87F40CDA-BDFC-7B47-B351-0AEB668C1389}" type="presParOf" srcId="{DF44FE76-48EA-5343-8CBE-CBD3631ACA6B}" destId="{F32D84F1-782D-0140-BD6E-8A7A1608303A}" srcOrd="3" destOrd="0" presId="urn:microsoft.com/office/officeart/2005/8/layout/process4"/>
    <dgm:cxn modelId="{31CBD8E5-8064-3548-84F1-93C982D3744C}" type="presParOf" srcId="{DF44FE76-48EA-5343-8CBE-CBD3631ACA6B}" destId="{6952F375-7750-EB4C-B354-4D484C729154}" srcOrd="4" destOrd="0" presId="urn:microsoft.com/office/officeart/2005/8/layout/process4"/>
    <dgm:cxn modelId="{2FA25D3F-137D-B247-9CD6-F982CE6DE491}" type="presParOf" srcId="{6952F375-7750-EB4C-B354-4D484C729154}" destId="{A61EAA39-0608-A542-AA85-F912ABCBEB3A}" srcOrd="0" destOrd="0" presId="urn:microsoft.com/office/officeart/2005/8/layout/process4"/>
    <dgm:cxn modelId="{34D0013A-979C-8E4B-9888-B6E1649E7365}" type="presParOf" srcId="{6952F375-7750-EB4C-B354-4D484C729154}" destId="{E23630B8-2093-3D41-BE66-CD78F00D0158}" srcOrd="1" destOrd="0" presId="urn:microsoft.com/office/officeart/2005/8/layout/process4"/>
    <dgm:cxn modelId="{64252A0F-6D41-914B-BB44-F69A36B01A9C}" type="presParOf" srcId="{6952F375-7750-EB4C-B354-4D484C729154}" destId="{A94ABFEF-26FF-B741-BF7D-73849BD9AB17}" srcOrd="2" destOrd="0" presId="urn:microsoft.com/office/officeart/2005/8/layout/process4"/>
    <dgm:cxn modelId="{934EE6DB-18DF-694A-9ECF-E9A7698DF373}" type="presParOf" srcId="{A94ABFEF-26FF-B741-BF7D-73849BD9AB17}" destId="{D4E6E977-C7A0-9549-873E-E9A742C6ECE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DD5172-F871-CA4C-AFC6-0CE4FD9761EB}" type="doc">
      <dgm:prSet loTypeId="urn:microsoft.com/office/officeart/2005/8/layout/process4" loCatId="process" qsTypeId="urn:microsoft.com/office/officeart/2005/8/quickstyle/3D3" qsCatId="3D" csTypeId="urn:microsoft.com/office/officeart/2005/8/colors/accent1_2" csCatId="accent1" phldr="1"/>
      <dgm:spPr/>
      <dgm:t>
        <a:bodyPr/>
        <a:lstStyle/>
        <a:p>
          <a:endParaRPr lang="en-US"/>
        </a:p>
      </dgm:t>
    </dgm:pt>
    <dgm:pt modelId="{307165E4-8FC7-954A-AA66-9DF74383956A}">
      <dgm:prSet phldrT="[Text]" custT="1"/>
      <dgm:spPr/>
      <dgm:t>
        <a:bodyPr/>
        <a:lstStyle/>
        <a:p>
          <a:r>
            <a:rPr lang="en-US" sz="2800">
              <a:solidFill>
                <a:schemeClr val="bg1"/>
              </a:solidFill>
            </a:rPr>
            <a:t>Identify desired results</a:t>
          </a:r>
        </a:p>
      </dgm:t>
    </dgm:pt>
    <dgm:pt modelId="{9140E82C-1F7D-DF4C-9655-DEC2C7260E43}" type="parTrans" cxnId="{E64F9EBB-395D-BF41-A508-7A5E786B2866}">
      <dgm:prSet/>
      <dgm:spPr/>
      <dgm:t>
        <a:bodyPr/>
        <a:lstStyle/>
        <a:p>
          <a:endParaRPr lang="en-US"/>
        </a:p>
      </dgm:t>
    </dgm:pt>
    <dgm:pt modelId="{EA348DB3-1A8D-D84D-9430-B82A8E10BB8B}" type="sibTrans" cxnId="{E64F9EBB-395D-BF41-A508-7A5E786B2866}">
      <dgm:prSet/>
      <dgm:spPr/>
      <dgm:t>
        <a:bodyPr/>
        <a:lstStyle/>
        <a:p>
          <a:endParaRPr lang="en-US"/>
        </a:p>
      </dgm:t>
    </dgm:pt>
    <dgm:pt modelId="{BC4D024E-0AD2-DF4A-95E8-A05E1E468029}">
      <dgm:prSet phldrT="[Text]"/>
      <dgm:spPr/>
      <dgm:t>
        <a:bodyPr/>
        <a:lstStyle/>
        <a:p>
          <a:r>
            <a:rPr lang="en-US"/>
            <a:t>What are the goals?</a:t>
          </a:r>
        </a:p>
      </dgm:t>
    </dgm:pt>
    <dgm:pt modelId="{A8A45F7F-E7F7-2246-AFBB-72FA7A740D9A}" type="parTrans" cxnId="{C8815289-1665-694B-9699-16C74259E93C}">
      <dgm:prSet/>
      <dgm:spPr/>
      <dgm:t>
        <a:bodyPr/>
        <a:lstStyle/>
        <a:p>
          <a:endParaRPr lang="en-US"/>
        </a:p>
      </dgm:t>
    </dgm:pt>
    <dgm:pt modelId="{DCFD0039-083B-2C4D-A896-F3760539ED4C}" type="sibTrans" cxnId="{C8815289-1665-694B-9699-16C74259E93C}">
      <dgm:prSet/>
      <dgm:spPr/>
      <dgm:t>
        <a:bodyPr/>
        <a:lstStyle/>
        <a:p>
          <a:endParaRPr lang="en-US"/>
        </a:p>
      </dgm:t>
    </dgm:pt>
    <dgm:pt modelId="{38B42F2E-62DB-CE46-8362-415A725ABB7C}">
      <dgm:prSet phldrT="[Text]" custT="1"/>
      <dgm:spPr/>
      <dgm:t>
        <a:bodyPr/>
        <a:lstStyle/>
        <a:p>
          <a:r>
            <a:rPr lang="en-US" sz="2800"/>
            <a:t>Determine acceptable evidence</a:t>
          </a:r>
        </a:p>
      </dgm:t>
    </dgm:pt>
    <dgm:pt modelId="{C5A93363-A9EC-6A48-97E9-53469B4CCD40}" type="parTrans" cxnId="{87495E64-48B5-A643-88CE-EC09BA68EA9F}">
      <dgm:prSet/>
      <dgm:spPr/>
      <dgm:t>
        <a:bodyPr/>
        <a:lstStyle/>
        <a:p>
          <a:endParaRPr lang="en-US"/>
        </a:p>
      </dgm:t>
    </dgm:pt>
    <dgm:pt modelId="{4AFE83F2-B6BF-4B4C-8377-8BC11011D156}" type="sibTrans" cxnId="{87495E64-48B5-A643-88CE-EC09BA68EA9F}">
      <dgm:prSet/>
      <dgm:spPr/>
      <dgm:t>
        <a:bodyPr/>
        <a:lstStyle/>
        <a:p>
          <a:endParaRPr lang="en-US"/>
        </a:p>
      </dgm:t>
    </dgm:pt>
    <dgm:pt modelId="{E8598197-8E65-2843-B12F-05DC5507BA7F}">
      <dgm:prSet phldrT="[Text]"/>
      <dgm:spPr/>
      <dgm:t>
        <a:bodyPr/>
        <a:lstStyle/>
        <a:p>
          <a:r>
            <a:rPr lang="en-US" dirty="0"/>
            <a:t>How will you and learners know </a:t>
          </a:r>
          <a:r>
            <a:rPr lang="en-US" dirty="0" smtClean="0"/>
            <a:t>they reached </a:t>
          </a:r>
          <a:r>
            <a:rPr lang="en-US" dirty="0"/>
            <a:t>the goals?</a:t>
          </a:r>
          <a:endParaRPr lang="en-US"/>
        </a:p>
      </dgm:t>
    </dgm:pt>
    <dgm:pt modelId="{B2F606BA-2567-0D41-96A8-1DDA6FB77AFD}" type="parTrans" cxnId="{1611B75E-5E18-7B4C-82B4-BEB9DA996B9E}">
      <dgm:prSet/>
      <dgm:spPr/>
      <dgm:t>
        <a:bodyPr/>
        <a:lstStyle/>
        <a:p>
          <a:endParaRPr lang="en-US"/>
        </a:p>
      </dgm:t>
    </dgm:pt>
    <dgm:pt modelId="{A545047F-8DA8-4D4F-A717-4223ADFA27AF}" type="sibTrans" cxnId="{1611B75E-5E18-7B4C-82B4-BEB9DA996B9E}">
      <dgm:prSet/>
      <dgm:spPr/>
      <dgm:t>
        <a:bodyPr/>
        <a:lstStyle/>
        <a:p>
          <a:endParaRPr lang="en-US"/>
        </a:p>
      </dgm:t>
    </dgm:pt>
    <dgm:pt modelId="{3B7075F6-FB99-CE41-A640-D14FA74DF5B3}">
      <dgm:prSet phldrT="[Text]" custT="1"/>
      <dgm:spPr/>
      <dgm:t>
        <a:bodyPr/>
        <a:lstStyle/>
        <a:p>
          <a:r>
            <a:rPr lang="en-US" sz="2800">
              <a:solidFill>
                <a:srgbClr val="FFFFFF"/>
              </a:solidFill>
            </a:rPr>
            <a:t>Plan learning experiences and instruction</a:t>
          </a:r>
        </a:p>
      </dgm:t>
    </dgm:pt>
    <dgm:pt modelId="{DB832FF5-B09F-C24B-A354-FB907E4A2727}" type="parTrans" cxnId="{0996C3D1-6D6D-9145-B06C-4E78516FCFCB}">
      <dgm:prSet/>
      <dgm:spPr/>
      <dgm:t>
        <a:bodyPr/>
        <a:lstStyle/>
        <a:p>
          <a:endParaRPr lang="en-US"/>
        </a:p>
      </dgm:t>
    </dgm:pt>
    <dgm:pt modelId="{2B1C4E03-85FF-224B-8727-C20072291309}" type="sibTrans" cxnId="{0996C3D1-6D6D-9145-B06C-4E78516FCFCB}">
      <dgm:prSet/>
      <dgm:spPr/>
      <dgm:t>
        <a:bodyPr/>
        <a:lstStyle/>
        <a:p>
          <a:endParaRPr lang="en-US"/>
        </a:p>
      </dgm:t>
    </dgm:pt>
    <dgm:pt modelId="{57B0E50C-D85D-0943-A36E-842E8176F229}">
      <dgm:prSet phldrT="[Text]"/>
      <dgm:spPr/>
      <dgm:t>
        <a:bodyPr/>
        <a:lstStyle/>
        <a:p>
          <a:r>
            <a:rPr lang="en-US"/>
            <a:t>What does it take to get there?</a:t>
          </a:r>
        </a:p>
      </dgm:t>
    </dgm:pt>
    <dgm:pt modelId="{D7693DE0-7C16-DB4D-AF86-EE8F876BE8DF}" type="parTrans" cxnId="{E2455DD0-2B1B-074A-A864-50A8E7765ADC}">
      <dgm:prSet/>
      <dgm:spPr/>
      <dgm:t>
        <a:bodyPr/>
        <a:lstStyle/>
        <a:p>
          <a:endParaRPr lang="en-US"/>
        </a:p>
      </dgm:t>
    </dgm:pt>
    <dgm:pt modelId="{BB99F868-909D-7F44-9FB2-F4141FD38572}" type="sibTrans" cxnId="{E2455DD0-2B1B-074A-A864-50A8E7765ADC}">
      <dgm:prSet/>
      <dgm:spPr/>
      <dgm:t>
        <a:bodyPr/>
        <a:lstStyle/>
        <a:p>
          <a:endParaRPr lang="en-US"/>
        </a:p>
      </dgm:t>
    </dgm:pt>
    <dgm:pt modelId="{DF44FE76-48EA-5343-8CBE-CBD3631ACA6B}" type="pres">
      <dgm:prSet presAssocID="{BADD5172-F871-CA4C-AFC6-0CE4FD9761EB}" presName="Name0" presStyleCnt="0">
        <dgm:presLayoutVars>
          <dgm:dir/>
          <dgm:animLvl val="lvl"/>
          <dgm:resizeHandles val="exact"/>
        </dgm:presLayoutVars>
      </dgm:prSet>
      <dgm:spPr/>
      <dgm:t>
        <a:bodyPr/>
        <a:lstStyle/>
        <a:p>
          <a:endParaRPr lang="en-US"/>
        </a:p>
      </dgm:t>
    </dgm:pt>
    <dgm:pt modelId="{9A98D6D7-DD4A-B64A-AA1E-0119392E7F14}" type="pres">
      <dgm:prSet presAssocID="{3B7075F6-FB99-CE41-A640-D14FA74DF5B3}" presName="boxAndChildren" presStyleCnt="0"/>
      <dgm:spPr/>
      <dgm:t>
        <a:bodyPr/>
        <a:lstStyle/>
        <a:p>
          <a:endParaRPr lang="en-US"/>
        </a:p>
      </dgm:t>
    </dgm:pt>
    <dgm:pt modelId="{C3C43F3F-3832-E849-978C-2E7497608C96}" type="pres">
      <dgm:prSet presAssocID="{3B7075F6-FB99-CE41-A640-D14FA74DF5B3}" presName="parentTextBox" presStyleLbl="node1" presStyleIdx="0" presStyleCnt="3"/>
      <dgm:spPr/>
      <dgm:t>
        <a:bodyPr/>
        <a:lstStyle/>
        <a:p>
          <a:endParaRPr lang="en-US"/>
        </a:p>
      </dgm:t>
    </dgm:pt>
    <dgm:pt modelId="{85AB39FB-59DF-0245-A4C6-1BA9AFEF9D15}" type="pres">
      <dgm:prSet presAssocID="{3B7075F6-FB99-CE41-A640-D14FA74DF5B3}" presName="entireBox" presStyleLbl="node1" presStyleIdx="0" presStyleCnt="3"/>
      <dgm:spPr/>
      <dgm:t>
        <a:bodyPr/>
        <a:lstStyle/>
        <a:p>
          <a:endParaRPr lang="en-US"/>
        </a:p>
      </dgm:t>
    </dgm:pt>
    <dgm:pt modelId="{80E966AA-87D8-4446-AB15-E8C02AA25B91}" type="pres">
      <dgm:prSet presAssocID="{3B7075F6-FB99-CE41-A640-D14FA74DF5B3}" presName="descendantBox" presStyleCnt="0"/>
      <dgm:spPr/>
      <dgm:t>
        <a:bodyPr/>
        <a:lstStyle/>
        <a:p>
          <a:endParaRPr lang="en-US"/>
        </a:p>
      </dgm:t>
    </dgm:pt>
    <dgm:pt modelId="{B88937AB-B580-F34F-AE1B-4C6D12758D91}" type="pres">
      <dgm:prSet presAssocID="{57B0E50C-D85D-0943-A36E-842E8176F229}" presName="childTextBox" presStyleLbl="fgAccFollowNode1" presStyleIdx="0" presStyleCnt="3">
        <dgm:presLayoutVars>
          <dgm:bulletEnabled val="1"/>
        </dgm:presLayoutVars>
      </dgm:prSet>
      <dgm:spPr/>
      <dgm:t>
        <a:bodyPr/>
        <a:lstStyle/>
        <a:p>
          <a:endParaRPr lang="en-US"/>
        </a:p>
      </dgm:t>
    </dgm:pt>
    <dgm:pt modelId="{0CC56CF3-1D15-FE47-B329-3BC580F01F4A}" type="pres">
      <dgm:prSet presAssocID="{4AFE83F2-B6BF-4B4C-8377-8BC11011D156}" presName="sp" presStyleCnt="0"/>
      <dgm:spPr/>
      <dgm:t>
        <a:bodyPr/>
        <a:lstStyle/>
        <a:p>
          <a:endParaRPr lang="en-US"/>
        </a:p>
      </dgm:t>
    </dgm:pt>
    <dgm:pt modelId="{6B80EB6C-A5E0-9C46-9761-2792BFE436D4}" type="pres">
      <dgm:prSet presAssocID="{38B42F2E-62DB-CE46-8362-415A725ABB7C}" presName="arrowAndChildren" presStyleCnt="0"/>
      <dgm:spPr/>
      <dgm:t>
        <a:bodyPr/>
        <a:lstStyle/>
        <a:p>
          <a:endParaRPr lang="en-US"/>
        </a:p>
      </dgm:t>
    </dgm:pt>
    <dgm:pt modelId="{24B7B846-B538-4E42-B463-019FD45C202F}" type="pres">
      <dgm:prSet presAssocID="{38B42F2E-62DB-CE46-8362-415A725ABB7C}" presName="parentTextArrow" presStyleLbl="node1" presStyleIdx="0" presStyleCnt="3"/>
      <dgm:spPr/>
      <dgm:t>
        <a:bodyPr/>
        <a:lstStyle/>
        <a:p>
          <a:endParaRPr lang="en-US"/>
        </a:p>
      </dgm:t>
    </dgm:pt>
    <dgm:pt modelId="{F1004451-EFDB-684A-95EE-806F502F65A8}" type="pres">
      <dgm:prSet presAssocID="{38B42F2E-62DB-CE46-8362-415A725ABB7C}" presName="arrow" presStyleLbl="node1" presStyleIdx="1" presStyleCnt="3"/>
      <dgm:spPr/>
      <dgm:t>
        <a:bodyPr/>
        <a:lstStyle/>
        <a:p>
          <a:endParaRPr lang="en-US"/>
        </a:p>
      </dgm:t>
    </dgm:pt>
    <dgm:pt modelId="{9B845DC4-0FAD-7645-89AB-D48C559DB4CC}" type="pres">
      <dgm:prSet presAssocID="{38B42F2E-62DB-CE46-8362-415A725ABB7C}" presName="descendantArrow" presStyleCnt="0"/>
      <dgm:spPr/>
      <dgm:t>
        <a:bodyPr/>
        <a:lstStyle/>
        <a:p>
          <a:endParaRPr lang="en-US"/>
        </a:p>
      </dgm:t>
    </dgm:pt>
    <dgm:pt modelId="{96AB6710-2EEC-8241-97F4-99042AEB2473}" type="pres">
      <dgm:prSet presAssocID="{E8598197-8E65-2843-B12F-05DC5507BA7F}" presName="childTextArrow" presStyleLbl="fgAccFollowNode1" presStyleIdx="1" presStyleCnt="3">
        <dgm:presLayoutVars>
          <dgm:bulletEnabled val="1"/>
        </dgm:presLayoutVars>
      </dgm:prSet>
      <dgm:spPr/>
      <dgm:t>
        <a:bodyPr/>
        <a:lstStyle/>
        <a:p>
          <a:endParaRPr lang="en-US"/>
        </a:p>
      </dgm:t>
    </dgm:pt>
    <dgm:pt modelId="{F32D84F1-782D-0140-BD6E-8A7A1608303A}" type="pres">
      <dgm:prSet presAssocID="{EA348DB3-1A8D-D84D-9430-B82A8E10BB8B}" presName="sp" presStyleCnt="0"/>
      <dgm:spPr/>
      <dgm:t>
        <a:bodyPr/>
        <a:lstStyle/>
        <a:p>
          <a:endParaRPr lang="en-US"/>
        </a:p>
      </dgm:t>
    </dgm:pt>
    <dgm:pt modelId="{6952F375-7750-EB4C-B354-4D484C729154}" type="pres">
      <dgm:prSet presAssocID="{307165E4-8FC7-954A-AA66-9DF74383956A}" presName="arrowAndChildren" presStyleCnt="0"/>
      <dgm:spPr/>
      <dgm:t>
        <a:bodyPr/>
        <a:lstStyle/>
        <a:p>
          <a:endParaRPr lang="en-US"/>
        </a:p>
      </dgm:t>
    </dgm:pt>
    <dgm:pt modelId="{A61EAA39-0608-A542-AA85-F912ABCBEB3A}" type="pres">
      <dgm:prSet presAssocID="{307165E4-8FC7-954A-AA66-9DF74383956A}" presName="parentTextArrow" presStyleLbl="node1" presStyleIdx="1" presStyleCnt="3"/>
      <dgm:spPr/>
      <dgm:t>
        <a:bodyPr/>
        <a:lstStyle/>
        <a:p>
          <a:endParaRPr lang="en-US"/>
        </a:p>
      </dgm:t>
    </dgm:pt>
    <dgm:pt modelId="{E23630B8-2093-3D41-BE66-CD78F00D0158}" type="pres">
      <dgm:prSet presAssocID="{307165E4-8FC7-954A-AA66-9DF74383956A}" presName="arrow" presStyleLbl="node1" presStyleIdx="2" presStyleCnt="3" custLinFactNeighborX="-12037" custLinFactNeighborY="-4477"/>
      <dgm:spPr/>
      <dgm:t>
        <a:bodyPr/>
        <a:lstStyle/>
        <a:p>
          <a:endParaRPr lang="en-US"/>
        </a:p>
      </dgm:t>
    </dgm:pt>
    <dgm:pt modelId="{A94ABFEF-26FF-B741-BF7D-73849BD9AB17}" type="pres">
      <dgm:prSet presAssocID="{307165E4-8FC7-954A-AA66-9DF74383956A}" presName="descendantArrow" presStyleCnt="0"/>
      <dgm:spPr/>
      <dgm:t>
        <a:bodyPr/>
        <a:lstStyle/>
        <a:p>
          <a:endParaRPr lang="en-US"/>
        </a:p>
      </dgm:t>
    </dgm:pt>
    <dgm:pt modelId="{D4E6E977-C7A0-9549-873E-E9A742C6ECE5}" type="pres">
      <dgm:prSet presAssocID="{BC4D024E-0AD2-DF4A-95E8-A05E1E468029}" presName="childTextArrow" presStyleLbl="fgAccFollowNode1" presStyleIdx="2" presStyleCnt="3">
        <dgm:presLayoutVars>
          <dgm:bulletEnabled val="1"/>
        </dgm:presLayoutVars>
      </dgm:prSet>
      <dgm:spPr/>
      <dgm:t>
        <a:bodyPr/>
        <a:lstStyle/>
        <a:p>
          <a:endParaRPr lang="en-US"/>
        </a:p>
      </dgm:t>
    </dgm:pt>
  </dgm:ptLst>
  <dgm:cxnLst>
    <dgm:cxn modelId="{24A83D28-05FB-894C-9E10-64F32F47492F}" type="presOf" srcId="{BADD5172-F871-CA4C-AFC6-0CE4FD9761EB}" destId="{DF44FE76-48EA-5343-8CBE-CBD3631ACA6B}" srcOrd="0" destOrd="0" presId="urn:microsoft.com/office/officeart/2005/8/layout/process4"/>
    <dgm:cxn modelId="{0996C3D1-6D6D-9145-B06C-4E78516FCFCB}" srcId="{BADD5172-F871-CA4C-AFC6-0CE4FD9761EB}" destId="{3B7075F6-FB99-CE41-A640-D14FA74DF5B3}" srcOrd="2" destOrd="0" parTransId="{DB832FF5-B09F-C24B-A354-FB907E4A2727}" sibTransId="{2B1C4E03-85FF-224B-8727-C20072291309}"/>
    <dgm:cxn modelId="{D6EB7598-4712-AE46-AE31-C21D0BE7448B}" type="presOf" srcId="{38B42F2E-62DB-CE46-8362-415A725ABB7C}" destId="{24B7B846-B538-4E42-B463-019FD45C202F}" srcOrd="0" destOrd="0" presId="urn:microsoft.com/office/officeart/2005/8/layout/process4"/>
    <dgm:cxn modelId="{1611B75E-5E18-7B4C-82B4-BEB9DA996B9E}" srcId="{38B42F2E-62DB-CE46-8362-415A725ABB7C}" destId="{E8598197-8E65-2843-B12F-05DC5507BA7F}" srcOrd="0" destOrd="0" parTransId="{B2F606BA-2567-0D41-96A8-1DDA6FB77AFD}" sibTransId="{A545047F-8DA8-4D4F-A717-4223ADFA27AF}"/>
    <dgm:cxn modelId="{C8815289-1665-694B-9699-16C74259E93C}" srcId="{307165E4-8FC7-954A-AA66-9DF74383956A}" destId="{BC4D024E-0AD2-DF4A-95E8-A05E1E468029}" srcOrd="0" destOrd="0" parTransId="{A8A45F7F-E7F7-2246-AFBB-72FA7A740D9A}" sibTransId="{DCFD0039-083B-2C4D-A896-F3760539ED4C}"/>
    <dgm:cxn modelId="{BEA97E1D-3699-BC49-9D1C-579F49A59008}" type="presOf" srcId="{BC4D024E-0AD2-DF4A-95E8-A05E1E468029}" destId="{D4E6E977-C7A0-9549-873E-E9A742C6ECE5}" srcOrd="0" destOrd="0" presId="urn:microsoft.com/office/officeart/2005/8/layout/process4"/>
    <dgm:cxn modelId="{1754BBE6-418A-094F-AFF3-172C87A7D228}" type="presOf" srcId="{38B42F2E-62DB-CE46-8362-415A725ABB7C}" destId="{F1004451-EFDB-684A-95EE-806F502F65A8}" srcOrd="1" destOrd="0" presId="urn:microsoft.com/office/officeart/2005/8/layout/process4"/>
    <dgm:cxn modelId="{0AB65FF1-7404-024B-AFDC-392696B09F57}" type="presOf" srcId="{57B0E50C-D85D-0943-A36E-842E8176F229}" destId="{B88937AB-B580-F34F-AE1B-4C6D12758D91}" srcOrd="0" destOrd="0" presId="urn:microsoft.com/office/officeart/2005/8/layout/process4"/>
    <dgm:cxn modelId="{9E1C7219-880C-B04F-B11C-873C82A3E8A5}" type="presOf" srcId="{3B7075F6-FB99-CE41-A640-D14FA74DF5B3}" destId="{85AB39FB-59DF-0245-A4C6-1BA9AFEF9D15}" srcOrd="1" destOrd="0" presId="urn:microsoft.com/office/officeart/2005/8/layout/process4"/>
    <dgm:cxn modelId="{3A32F0D0-9201-654D-9C2E-404F9E7F48AF}" type="presOf" srcId="{3B7075F6-FB99-CE41-A640-D14FA74DF5B3}" destId="{C3C43F3F-3832-E849-978C-2E7497608C96}" srcOrd="0" destOrd="0" presId="urn:microsoft.com/office/officeart/2005/8/layout/process4"/>
    <dgm:cxn modelId="{E64F9EBB-395D-BF41-A508-7A5E786B2866}" srcId="{BADD5172-F871-CA4C-AFC6-0CE4FD9761EB}" destId="{307165E4-8FC7-954A-AA66-9DF74383956A}" srcOrd="0" destOrd="0" parTransId="{9140E82C-1F7D-DF4C-9655-DEC2C7260E43}" sibTransId="{EA348DB3-1A8D-D84D-9430-B82A8E10BB8B}"/>
    <dgm:cxn modelId="{87495E64-48B5-A643-88CE-EC09BA68EA9F}" srcId="{BADD5172-F871-CA4C-AFC6-0CE4FD9761EB}" destId="{38B42F2E-62DB-CE46-8362-415A725ABB7C}" srcOrd="1" destOrd="0" parTransId="{C5A93363-A9EC-6A48-97E9-53469B4CCD40}" sibTransId="{4AFE83F2-B6BF-4B4C-8377-8BC11011D156}"/>
    <dgm:cxn modelId="{AD5DFAD7-3436-5A4D-8E7D-33AA27EBA326}" type="presOf" srcId="{307165E4-8FC7-954A-AA66-9DF74383956A}" destId="{A61EAA39-0608-A542-AA85-F912ABCBEB3A}" srcOrd="0" destOrd="0" presId="urn:microsoft.com/office/officeart/2005/8/layout/process4"/>
    <dgm:cxn modelId="{E2455DD0-2B1B-074A-A864-50A8E7765ADC}" srcId="{3B7075F6-FB99-CE41-A640-D14FA74DF5B3}" destId="{57B0E50C-D85D-0943-A36E-842E8176F229}" srcOrd="0" destOrd="0" parTransId="{D7693DE0-7C16-DB4D-AF86-EE8F876BE8DF}" sibTransId="{BB99F868-909D-7F44-9FB2-F4141FD38572}"/>
    <dgm:cxn modelId="{36BC41EE-265E-4D47-94F7-38BA8C9199D4}" type="presOf" srcId="{E8598197-8E65-2843-B12F-05DC5507BA7F}" destId="{96AB6710-2EEC-8241-97F4-99042AEB2473}" srcOrd="0" destOrd="0" presId="urn:microsoft.com/office/officeart/2005/8/layout/process4"/>
    <dgm:cxn modelId="{955062A4-96ED-9140-9ACD-D16D795B0D1D}" type="presOf" srcId="{307165E4-8FC7-954A-AA66-9DF74383956A}" destId="{E23630B8-2093-3D41-BE66-CD78F00D0158}" srcOrd="1" destOrd="0" presId="urn:microsoft.com/office/officeart/2005/8/layout/process4"/>
    <dgm:cxn modelId="{29EE8004-0928-5C48-BCB8-62A690F211BB}" type="presParOf" srcId="{DF44FE76-48EA-5343-8CBE-CBD3631ACA6B}" destId="{9A98D6D7-DD4A-B64A-AA1E-0119392E7F14}" srcOrd="0" destOrd="0" presId="urn:microsoft.com/office/officeart/2005/8/layout/process4"/>
    <dgm:cxn modelId="{387CCED8-D0B3-9248-B7F2-B77FF7D0C62E}" type="presParOf" srcId="{9A98D6D7-DD4A-B64A-AA1E-0119392E7F14}" destId="{C3C43F3F-3832-E849-978C-2E7497608C96}" srcOrd="0" destOrd="0" presId="urn:microsoft.com/office/officeart/2005/8/layout/process4"/>
    <dgm:cxn modelId="{EBABC5CF-CAE3-AC4A-9F04-F21B33DF0067}" type="presParOf" srcId="{9A98D6D7-DD4A-B64A-AA1E-0119392E7F14}" destId="{85AB39FB-59DF-0245-A4C6-1BA9AFEF9D15}" srcOrd="1" destOrd="0" presId="urn:microsoft.com/office/officeart/2005/8/layout/process4"/>
    <dgm:cxn modelId="{FBEA6A70-5303-0743-A99E-12D90CE5F6BC}" type="presParOf" srcId="{9A98D6D7-DD4A-B64A-AA1E-0119392E7F14}" destId="{80E966AA-87D8-4446-AB15-E8C02AA25B91}" srcOrd="2" destOrd="0" presId="urn:microsoft.com/office/officeart/2005/8/layout/process4"/>
    <dgm:cxn modelId="{C54EE54C-5DD9-6043-AED3-9BA5E568C760}" type="presParOf" srcId="{80E966AA-87D8-4446-AB15-E8C02AA25B91}" destId="{B88937AB-B580-F34F-AE1B-4C6D12758D91}" srcOrd="0" destOrd="0" presId="urn:microsoft.com/office/officeart/2005/8/layout/process4"/>
    <dgm:cxn modelId="{A93A190E-86F4-F14F-9FE4-4DEB82AEFF1F}" type="presParOf" srcId="{DF44FE76-48EA-5343-8CBE-CBD3631ACA6B}" destId="{0CC56CF3-1D15-FE47-B329-3BC580F01F4A}" srcOrd="1" destOrd="0" presId="urn:microsoft.com/office/officeart/2005/8/layout/process4"/>
    <dgm:cxn modelId="{5DBD82E6-4C8E-0446-B76C-6AD07B6B45D0}" type="presParOf" srcId="{DF44FE76-48EA-5343-8CBE-CBD3631ACA6B}" destId="{6B80EB6C-A5E0-9C46-9761-2792BFE436D4}" srcOrd="2" destOrd="0" presId="urn:microsoft.com/office/officeart/2005/8/layout/process4"/>
    <dgm:cxn modelId="{E21D650E-AEFA-8149-B590-9B46C2E539BF}" type="presParOf" srcId="{6B80EB6C-A5E0-9C46-9761-2792BFE436D4}" destId="{24B7B846-B538-4E42-B463-019FD45C202F}" srcOrd="0" destOrd="0" presId="urn:microsoft.com/office/officeart/2005/8/layout/process4"/>
    <dgm:cxn modelId="{2EAA5F99-AD0C-2B42-8227-26A36A8A0296}" type="presParOf" srcId="{6B80EB6C-A5E0-9C46-9761-2792BFE436D4}" destId="{F1004451-EFDB-684A-95EE-806F502F65A8}" srcOrd="1" destOrd="0" presId="urn:microsoft.com/office/officeart/2005/8/layout/process4"/>
    <dgm:cxn modelId="{E3862991-75CF-4C48-A72C-8391D7EDA3B2}" type="presParOf" srcId="{6B80EB6C-A5E0-9C46-9761-2792BFE436D4}" destId="{9B845DC4-0FAD-7645-89AB-D48C559DB4CC}" srcOrd="2" destOrd="0" presId="urn:microsoft.com/office/officeart/2005/8/layout/process4"/>
    <dgm:cxn modelId="{AACAC2FB-1548-7C49-A850-4BB33E91C858}" type="presParOf" srcId="{9B845DC4-0FAD-7645-89AB-D48C559DB4CC}" destId="{96AB6710-2EEC-8241-97F4-99042AEB2473}" srcOrd="0" destOrd="0" presId="urn:microsoft.com/office/officeart/2005/8/layout/process4"/>
    <dgm:cxn modelId="{E590841A-8B66-5440-84F9-746113812217}" type="presParOf" srcId="{DF44FE76-48EA-5343-8CBE-CBD3631ACA6B}" destId="{F32D84F1-782D-0140-BD6E-8A7A1608303A}" srcOrd="3" destOrd="0" presId="urn:microsoft.com/office/officeart/2005/8/layout/process4"/>
    <dgm:cxn modelId="{52F26B87-B23D-1742-BCE8-41ECF86B985D}" type="presParOf" srcId="{DF44FE76-48EA-5343-8CBE-CBD3631ACA6B}" destId="{6952F375-7750-EB4C-B354-4D484C729154}" srcOrd="4" destOrd="0" presId="urn:microsoft.com/office/officeart/2005/8/layout/process4"/>
    <dgm:cxn modelId="{A7BC9ECB-A360-A54D-8CC4-09F354C56FBB}" type="presParOf" srcId="{6952F375-7750-EB4C-B354-4D484C729154}" destId="{A61EAA39-0608-A542-AA85-F912ABCBEB3A}" srcOrd="0" destOrd="0" presId="urn:microsoft.com/office/officeart/2005/8/layout/process4"/>
    <dgm:cxn modelId="{6FE5B097-D0EC-804A-A38E-D38A4A9493E3}" type="presParOf" srcId="{6952F375-7750-EB4C-B354-4D484C729154}" destId="{E23630B8-2093-3D41-BE66-CD78F00D0158}" srcOrd="1" destOrd="0" presId="urn:microsoft.com/office/officeart/2005/8/layout/process4"/>
    <dgm:cxn modelId="{F6E055BF-BCDB-C240-A5B7-080960BD20B5}" type="presParOf" srcId="{6952F375-7750-EB4C-B354-4D484C729154}" destId="{A94ABFEF-26FF-B741-BF7D-73849BD9AB17}" srcOrd="2" destOrd="0" presId="urn:microsoft.com/office/officeart/2005/8/layout/process4"/>
    <dgm:cxn modelId="{7D1E279E-3386-264C-85CC-9836A40D0976}" type="presParOf" srcId="{A94ABFEF-26FF-B741-BF7D-73849BD9AB17}" destId="{D4E6E977-C7A0-9549-873E-E9A742C6ECE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ADD5172-F871-CA4C-AFC6-0CE4FD9761EB}" type="doc">
      <dgm:prSet loTypeId="urn:microsoft.com/office/officeart/2005/8/layout/process4" loCatId="process" qsTypeId="urn:microsoft.com/office/officeart/2005/8/quickstyle/3D3" qsCatId="3D" csTypeId="urn:microsoft.com/office/officeart/2005/8/colors/accent1_2" csCatId="accent1" phldr="1"/>
      <dgm:spPr/>
      <dgm:t>
        <a:bodyPr/>
        <a:lstStyle/>
        <a:p>
          <a:endParaRPr lang="en-US"/>
        </a:p>
      </dgm:t>
    </dgm:pt>
    <dgm:pt modelId="{307165E4-8FC7-954A-AA66-9DF74383956A}">
      <dgm:prSet phldrT="[Text]" custT="1"/>
      <dgm:spPr/>
      <dgm:t>
        <a:bodyPr/>
        <a:lstStyle/>
        <a:p>
          <a:r>
            <a:rPr lang="en-US" sz="2800">
              <a:solidFill>
                <a:schemeClr val="bg1"/>
              </a:solidFill>
            </a:rPr>
            <a:t>Identify desired results</a:t>
          </a:r>
        </a:p>
      </dgm:t>
    </dgm:pt>
    <dgm:pt modelId="{9140E82C-1F7D-DF4C-9655-DEC2C7260E43}" type="parTrans" cxnId="{E64F9EBB-395D-BF41-A508-7A5E786B2866}">
      <dgm:prSet/>
      <dgm:spPr/>
      <dgm:t>
        <a:bodyPr/>
        <a:lstStyle/>
        <a:p>
          <a:endParaRPr lang="en-US"/>
        </a:p>
      </dgm:t>
    </dgm:pt>
    <dgm:pt modelId="{EA348DB3-1A8D-D84D-9430-B82A8E10BB8B}" type="sibTrans" cxnId="{E64F9EBB-395D-BF41-A508-7A5E786B2866}">
      <dgm:prSet/>
      <dgm:spPr/>
      <dgm:t>
        <a:bodyPr/>
        <a:lstStyle/>
        <a:p>
          <a:endParaRPr lang="en-US"/>
        </a:p>
      </dgm:t>
    </dgm:pt>
    <dgm:pt modelId="{BC4D024E-0AD2-DF4A-95E8-A05E1E468029}">
      <dgm:prSet phldrT="[Text]"/>
      <dgm:spPr/>
      <dgm:t>
        <a:bodyPr/>
        <a:lstStyle/>
        <a:p>
          <a:r>
            <a:rPr lang="en-US"/>
            <a:t>What are the goals?</a:t>
          </a:r>
        </a:p>
      </dgm:t>
    </dgm:pt>
    <dgm:pt modelId="{A8A45F7F-E7F7-2246-AFBB-72FA7A740D9A}" type="parTrans" cxnId="{C8815289-1665-694B-9699-16C74259E93C}">
      <dgm:prSet/>
      <dgm:spPr/>
      <dgm:t>
        <a:bodyPr/>
        <a:lstStyle/>
        <a:p>
          <a:endParaRPr lang="en-US"/>
        </a:p>
      </dgm:t>
    </dgm:pt>
    <dgm:pt modelId="{DCFD0039-083B-2C4D-A896-F3760539ED4C}" type="sibTrans" cxnId="{C8815289-1665-694B-9699-16C74259E93C}">
      <dgm:prSet/>
      <dgm:spPr/>
      <dgm:t>
        <a:bodyPr/>
        <a:lstStyle/>
        <a:p>
          <a:endParaRPr lang="en-US"/>
        </a:p>
      </dgm:t>
    </dgm:pt>
    <dgm:pt modelId="{38B42F2E-62DB-CE46-8362-415A725ABB7C}">
      <dgm:prSet phldrT="[Text]" custT="1"/>
      <dgm:spPr/>
      <dgm:t>
        <a:bodyPr/>
        <a:lstStyle/>
        <a:p>
          <a:r>
            <a:rPr lang="en-US" sz="2800"/>
            <a:t>Determine acceptable evidence</a:t>
          </a:r>
        </a:p>
      </dgm:t>
    </dgm:pt>
    <dgm:pt modelId="{C5A93363-A9EC-6A48-97E9-53469B4CCD40}" type="parTrans" cxnId="{87495E64-48B5-A643-88CE-EC09BA68EA9F}">
      <dgm:prSet/>
      <dgm:spPr/>
      <dgm:t>
        <a:bodyPr/>
        <a:lstStyle/>
        <a:p>
          <a:endParaRPr lang="en-US"/>
        </a:p>
      </dgm:t>
    </dgm:pt>
    <dgm:pt modelId="{4AFE83F2-B6BF-4B4C-8377-8BC11011D156}" type="sibTrans" cxnId="{87495E64-48B5-A643-88CE-EC09BA68EA9F}">
      <dgm:prSet/>
      <dgm:spPr/>
      <dgm:t>
        <a:bodyPr/>
        <a:lstStyle/>
        <a:p>
          <a:endParaRPr lang="en-US"/>
        </a:p>
      </dgm:t>
    </dgm:pt>
    <dgm:pt modelId="{E8598197-8E65-2843-B12F-05DC5507BA7F}">
      <dgm:prSet phldrT="[Text]"/>
      <dgm:spPr/>
      <dgm:t>
        <a:bodyPr/>
        <a:lstStyle/>
        <a:p>
          <a:r>
            <a:rPr lang="en-US" dirty="0"/>
            <a:t>How will you and learners know </a:t>
          </a:r>
          <a:r>
            <a:rPr lang="en-US" dirty="0" smtClean="0"/>
            <a:t>they reached </a:t>
          </a:r>
          <a:r>
            <a:rPr lang="en-US" dirty="0"/>
            <a:t>the goals?</a:t>
          </a:r>
          <a:endParaRPr lang="en-US"/>
        </a:p>
      </dgm:t>
    </dgm:pt>
    <dgm:pt modelId="{B2F606BA-2567-0D41-96A8-1DDA6FB77AFD}" type="parTrans" cxnId="{1611B75E-5E18-7B4C-82B4-BEB9DA996B9E}">
      <dgm:prSet/>
      <dgm:spPr/>
      <dgm:t>
        <a:bodyPr/>
        <a:lstStyle/>
        <a:p>
          <a:endParaRPr lang="en-US"/>
        </a:p>
      </dgm:t>
    </dgm:pt>
    <dgm:pt modelId="{A545047F-8DA8-4D4F-A717-4223ADFA27AF}" type="sibTrans" cxnId="{1611B75E-5E18-7B4C-82B4-BEB9DA996B9E}">
      <dgm:prSet/>
      <dgm:spPr/>
      <dgm:t>
        <a:bodyPr/>
        <a:lstStyle/>
        <a:p>
          <a:endParaRPr lang="en-US"/>
        </a:p>
      </dgm:t>
    </dgm:pt>
    <dgm:pt modelId="{3B7075F6-FB99-CE41-A640-D14FA74DF5B3}">
      <dgm:prSet phldrT="[Text]" custT="1"/>
      <dgm:spPr/>
      <dgm:t>
        <a:bodyPr/>
        <a:lstStyle/>
        <a:p>
          <a:r>
            <a:rPr lang="en-US" sz="2800">
              <a:solidFill>
                <a:srgbClr val="FFFFFF"/>
              </a:solidFill>
            </a:rPr>
            <a:t>Plan learning experiences and instruction</a:t>
          </a:r>
        </a:p>
      </dgm:t>
    </dgm:pt>
    <dgm:pt modelId="{DB832FF5-B09F-C24B-A354-FB907E4A2727}" type="parTrans" cxnId="{0996C3D1-6D6D-9145-B06C-4E78516FCFCB}">
      <dgm:prSet/>
      <dgm:spPr/>
      <dgm:t>
        <a:bodyPr/>
        <a:lstStyle/>
        <a:p>
          <a:endParaRPr lang="en-US"/>
        </a:p>
      </dgm:t>
    </dgm:pt>
    <dgm:pt modelId="{2B1C4E03-85FF-224B-8727-C20072291309}" type="sibTrans" cxnId="{0996C3D1-6D6D-9145-B06C-4E78516FCFCB}">
      <dgm:prSet/>
      <dgm:spPr/>
      <dgm:t>
        <a:bodyPr/>
        <a:lstStyle/>
        <a:p>
          <a:endParaRPr lang="en-US"/>
        </a:p>
      </dgm:t>
    </dgm:pt>
    <dgm:pt modelId="{57B0E50C-D85D-0943-A36E-842E8176F229}">
      <dgm:prSet phldrT="[Text]"/>
      <dgm:spPr/>
      <dgm:t>
        <a:bodyPr/>
        <a:lstStyle/>
        <a:p>
          <a:r>
            <a:rPr lang="en-US"/>
            <a:t>What does it take to get there?</a:t>
          </a:r>
        </a:p>
      </dgm:t>
    </dgm:pt>
    <dgm:pt modelId="{D7693DE0-7C16-DB4D-AF86-EE8F876BE8DF}" type="parTrans" cxnId="{E2455DD0-2B1B-074A-A864-50A8E7765ADC}">
      <dgm:prSet/>
      <dgm:spPr/>
      <dgm:t>
        <a:bodyPr/>
        <a:lstStyle/>
        <a:p>
          <a:endParaRPr lang="en-US"/>
        </a:p>
      </dgm:t>
    </dgm:pt>
    <dgm:pt modelId="{BB99F868-909D-7F44-9FB2-F4141FD38572}" type="sibTrans" cxnId="{E2455DD0-2B1B-074A-A864-50A8E7765ADC}">
      <dgm:prSet/>
      <dgm:spPr/>
      <dgm:t>
        <a:bodyPr/>
        <a:lstStyle/>
        <a:p>
          <a:endParaRPr lang="en-US"/>
        </a:p>
      </dgm:t>
    </dgm:pt>
    <dgm:pt modelId="{DF44FE76-48EA-5343-8CBE-CBD3631ACA6B}" type="pres">
      <dgm:prSet presAssocID="{BADD5172-F871-CA4C-AFC6-0CE4FD9761EB}" presName="Name0" presStyleCnt="0">
        <dgm:presLayoutVars>
          <dgm:dir/>
          <dgm:animLvl val="lvl"/>
          <dgm:resizeHandles val="exact"/>
        </dgm:presLayoutVars>
      </dgm:prSet>
      <dgm:spPr/>
      <dgm:t>
        <a:bodyPr/>
        <a:lstStyle/>
        <a:p>
          <a:endParaRPr lang="en-US"/>
        </a:p>
      </dgm:t>
    </dgm:pt>
    <dgm:pt modelId="{9A98D6D7-DD4A-B64A-AA1E-0119392E7F14}" type="pres">
      <dgm:prSet presAssocID="{3B7075F6-FB99-CE41-A640-D14FA74DF5B3}" presName="boxAndChildren" presStyleCnt="0"/>
      <dgm:spPr/>
      <dgm:t>
        <a:bodyPr/>
        <a:lstStyle/>
        <a:p>
          <a:endParaRPr lang="en-US"/>
        </a:p>
      </dgm:t>
    </dgm:pt>
    <dgm:pt modelId="{C3C43F3F-3832-E849-978C-2E7497608C96}" type="pres">
      <dgm:prSet presAssocID="{3B7075F6-FB99-CE41-A640-D14FA74DF5B3}" presName="parentTextBox" presStyleLbl="node1" presStyleIdx="0" presStyleCnt="3"/>
      <dgm:spPr/>
      <dgm:t>
        <a:bodyPr/>
        <a:lstStyle/>
        <a:p>
          <a:endParaRPr lang="en-US"/>
        </a:p>
      </dgm:t>
    </dgm:pt>
    <dgm:pt modelId="{85AB39FB-59DF-0245-A4C6-1BA9AFEF9D15}" type="pres">
      <dgm:prSet presAssocID="{3B7075F6-FB99-CE41-A640-D14FA74DF5B3}" presName="entireBox" presStyleLbl="node1" presStyleIdx="0" presStyleCnt="3"/>
      <dgm:spPr/>
      <dgm:t>
        <a:bodyPr/>
        <a:lstStyle/>
        <a:p>
          <a:endParaRPr lang="en-US"/>
        </a:p>
      </dgm:t>
    </dgm:pt>
    <dgm:pt modelId="{80E966AA-87D8-4446-AB15-E8C02AA25B91}" type="pres">
      <dgm:prSet presAssocID="{3B7075F6-FB99-CE41-A640-D14FA74DF5B3}" presName="descendantBox" presStyleCnt="0"/>
      <dgm:spPr/>
      <dgm:t>
        <a:bodyPr/>
        <a:lstStyle/>
        <a:p>
          <a:endParaRPr lang="en-US"/>
        </a:p>
      </dgm:t>
    </dgm:pt>
    <dgm:pt modelId="{B88937AB-B580-F34F-AE1B-4C6D12758D91}" type="pres">
      <dgm:prSet presAssocID="{57B0E50C-D85D-0943-A36E-842E8176F229}" presName="childTextBox" presStyleLbl="fgAccFollowNode1" presStyleIdx="0" presStyleCnt="3">
        <dgm:presLayoutVars>
          <dgm:bulletEnabled val="1"/>
        </dgm:presLayoutVars>
      </dgm:prSet>
      <dgm:spPr/>
      <dgm:t>
        <a:bodyPr/>
        <a:lstStyle/>
        <a:p>
          <a:endParaRPr lang="en-US"/>
        </a:p>
      </dgm:t>
    </dgm:pt>
    <dgm:pt modelId="{0CC56CF3-1D15-FE47-B329-3BC580F01F4A}" type="pres">
      <dgm:prSet presAssocID="{4AFE83F2-B6BF-4B4C-8377-8BC11011D156}" presName="sp" presStyleCnt="0"/>
      <dgm:spPr/>
      <dgm:t>
        <a:bodyPr/>
        <a:lstStyle/>
        <a:p>
          <a:endParaRPr lang="en-US"/>
        </a:p>
      </dgm:t>
    </dgm:pt>
    <dgm:pt modelId="{6B80EB6C-A5E0-9C46-9761-2792BFE436D4}" type="pres">
      <dgm:prSet presAssocID="{38B42F2E-62DB-CE46-8362-415A725ABB7C}" presName="arrowAndChildren" presStyleCnt="0"/>
      <dgm:spPr/>
      <dgm:t>
        <a:bodyPr/>
        <a:lstStyle/>
        <a:p>
          <a:endParaRPr lang="en-US"/>
        </a:p>
      </dgm:t>
    </dgm:pt>
    <dgm:pt modelId="{24B7B846-B538-4E42-B463-019FD45C202F}" type="pres">
      <dgm:prSet presAssocID="{38B42F2E-62DB-CE46-8362-415A725ABB7C}" presName="parentTextArrow" presStyleLbl="node1" presStyleIdx="0" presStyleCnt="3"/>
      <dgm:spPr/>
      <dgm:t>
        <a:bodyPr/>
        <a:lstStyle/>
        <a:p>
          <a:endParaRPr lang="en-US"/>
        </a:p>
      </dgm:t>
    </dgm:pt>
    <dgm:pt modelId="{F1004451-EFDB-684A-95EE-806F502F65A8}" type="pres">
      <dgm:prSet presAssocID="{38B42F2E-62DB-CE46-8362-415A725ABB7C}" presName="arrow" presStyleLbl="node1" presStyleIdx="1" presStyleCnt="3"/>
      <dgm:spPr/>
      <dgm:t>
        <a:bodyPr/>
        <a:lstStyle/>
        <a:p>
          <a:endParaRPr lang="en-US"/>
        </a:p>
      </dgm:t>
    </dgm:pt>
    <dgm:pt modelId="{9B845DC4-0FAD-7645-89AB-D48C559DB4CC}" type="pres">
      <dgm:prSet presAssocID="{38B42F2E-62DB-CE46-8362-415A725ABB7C}" presName="descendantArrow" presStyleCnt="0"/>
      <dgm:spPr/>
      <dgm:t>
        <a:bodyPr/>
        <a:lstStyle/>
        <a:p>
          <a:endParaRPr lang="en-US"/>
        </a:p>
      </dgm:t>
    </dgm:pt>
    <dgm:pt modelId="{96AB6710-2EEC-8241-97F4-99042AEB2473}" type="pres">
      <dgm:prSet presAssocID="{E8598197-8E65-2843-B12F-05DC5507BA7F}" presName="childTextArrow" presStyleLbl="fgAccFollowNode1" presStyleIdx="1" presStyleCnt="3">
        <dgm:presLayoutVars>
          <dgm:bulletEnabled val="1"/>
        </dgm:presLayoutVars>
      </dgm:prSet>
      <dgm:spPr/>
      <dgm:t>
        <a:bodyPr/>
        <a:lstStyle/>
        <a:p>
          <a:endParaRPr lang="en-US"/>
        </a:p>
      </dgm:t>
    </dgm:pt>
    <dgm:pt modelId="{F32D84F1-782D-0140-BD6E-8A7A1608303A}" type="pres">
      <dgm:prSet presAssocID="{EA348DB3-1A8D-D84D-9430-B82A8E10BB8B}" presName="sp" presStyleCnt="0"/>
      <dgm:spPr/>
      <dgm:t>
        <a:bodyPr/>
        <a:lstStyle/>
        <a:p>
          <a:endParaRPr lang="en-US"/>
        </a:p>
      </dgm:t>
    </dgm:pt>
    <dgm:pt modelId="{6952F375-7750-EB4C-B354-4D484C729154}" type="pres">
      <dgm:prSet presAssocID="{307165E4-8FC7-954A-AA66-9DF74383956A}" presName="arrowAndChildren" presStyleCnt="0"/>
      <dgm:spPr/>
      <dgm:t>
        <a:bodyPr/>
        <a:lstStyle/>
        <a:p>
          <a:endParaRPr lang="en-US"/>
        </a:p>
      </dgm:t>
    </dgm:pt>
    <dgm:pt modelId="{A61EAA39-0608-A542-AA85-F912ABCBEB3A}" type="pres">
      <dgm:prSet presAssocID="{307165E4-8FC7-954A-AA66-9DF74383956A}" presName="parentTextArrow" presStyleLbl="node1" presStyleIdx="1" presStyleCnt="3"/>
      <dgm:spPr/>
      <dgm:t>
        <a:bodyPr/>
        <a:lstStyle/>
        <a:p>
          <a:endParaRPr lang="en-US"/>
        </a:p>
      </dgm:t>
    </dgm:pt>
    <dgm:pt modelId="{E23630B8-2093-3D41-BE66-CD78F00D0158}" type="pres">
      <dgm:prSet presAssocID="{307165E4-8FC7-954A-AA66-9DF74383956A}" presName="arrow" presStyleLbl="node1" presStyleIdx="2" presStyleCnt="3" custLinFactNeighborX="-12037" custLinFactNeighborY="-4477"/>
      <dgm:spPr/>
      <dgm:t>
        <a:bodyPr/>
        <a:lstStyle/>
        <a:p>
          <a:endParaRPr lang="en-US"/>
        </a:p>
      </dgm:t>
    </dgm:pt>
    <dgm:pt modelId="{A94ABFEF-26FF-B741-BF7D-73849BD9AB17}" type="pres">
      <dgm:prSet presAssocID="{307165E4-8FC7-954A-AA66-9DF74383956A}" presName="descendantArrow" presStyleCnt="0"/>
      <dgm:spPr/>
      <dgm:t>
        <a:bodyPr/>
        <a:lstStyle/>
        <a:p>
          <a:endParaRPr lang="en-US"/>
        </a:p>
      </dgm:t>
    </dgm:pt>
    <dgm:pt modelId="{D4E6E977-C7A0-9549-873E-E9A742C6ECE5}" type="pres">
      <dgm:prSet presAssocID="{BC4D024E-0AD2-DF4A-95E8-A05E1E468029}" presName="childTextArrow" presStyleLbl="fgAccFollowNode1" presStyleIdx="2" presStyleCnt="3">
        <dgm:presLayoutVars>
          <dgm:bulletEnabled val="1"/>
        </dgm:presLayoutVars>
      </dgm:prSet>
      <dgm:spPr/>
      <dgm:t>
        <a:bodyPr/>
        <a:lstStyle/>
        <a:p>
          <a:endParaRPr lang="en-US"/>
        </a:p>
      </dgm:t>
    </dgm:pt>
  </dgm:ptLst>
  <dgm:cxnLst>
    <dgm:cxn modelId="{0996C3D1-6D6D-9145-B06C-4E78516FCFCB}" srcId="{BADD5172-F871-CA4C-AFC6-0CE4FD9761EB}" destId="{3B7075F6-FB99-CE41-A640-D14FA74DF5B3}" srcOrd="2" destOrd="0" parTransId="{DB832FF5-B09F-C24B-A354-FB907E4A2727}" sibTransId="{2B1C4E03-85FF-224B-8727-C20072291309}"/>
    <dgm:cxn modelId="{C2BDDD7B-BB76-9E4F-B27A-1A724721EA22}" type="presOf" srcId="{3B7075F6-FB99-CE41-A640-D14FA74DF5B3}" destId="{85AB39FB-59DF-0245-A4C6-1BA9AFEF9D15}" srcOrd="1" destOrd="0" presId="urn:microsoft.com/office/officeart/2005/8/layout/process4"/>
    <dgm:cxn modelId="{1611B75E-5E18-7B4C-82B4-BEB9DA996B9E}" srcId="{38B42F2E-62DB-CE46-8362-415A725ABB7C}" destId="{E8598197-8E65-2843-B12F-05DC5507BA7F}" srcOrd="0" destOrd="0" parTransId="{B2F606BA-2567-0D41-96A8-1DDA6FB77AFD}" sibTransId="{A545047F-8DA8-4D4F-A717-4223ADFA27AF}"/>
    <dgm:cxn modelId="{C8815289-1665-694B-9699-16C74259E93C}" srcId="{307165E4-8FC7-954A-AA66-9DF74383956A}" destId="{BC4D024E-0AD2-DF4A-95E8-A05E1E468029}" srcOrd="0" destOrd="0" parTransId="{A8A45F7F-E7F7-2246-AFBB-72FA7A740D9A}" sibTransId="{DCFD0039-083B-2C4D-A896-F3760539ED4C}"/>
    <dgm:cxn modelId="{99282A56-B873-8C41-82C1-9818C8EE68E5}" type="presOf" srcId="{307165E4-8FC7-954A-AA66-9DF74383956A}" destId="{E23630B8-2093-3D41-BE66-CD78F00D0158}" srcOrd="1" destOrd="0" presId="urn:microsoft.com/office/officeart/2005/8/layout/process4"/>
    <dgm:cxn modelId="{B1C7AE52-4858-3240-AA0A-686BE2121B1C}" type="presOf" srcId="{3B7075F6-FB99-CE41-A640-D14FA74DF5B3}" destId="{C3C43F3F-3832-E849-978C-2E7497608C96}" srcOrd="0" destOrd="0" presId="urn:microsoft.com/office/officeart/2005/8/layout/process4"/>
    <dgm:cxn modelId="{77E81E90-627E-5C44-8164-F382CFCBEA13}" type="presOf" srcId="{E8598197-8E65-2843-B12F-05DC5507BA7F}" destId="{96AB6710-2EEC-8241-97F4-99042AEB2473}" srcOrd="0" destOrd="0" presId="urn:microsoft.com/office/officeart/2005/8/layout/process4"/>
    <dgm:cxn modelId="{AEEA415A-1CF6-0C4A-A6C1-5F348DB930FF}" type="presOf" srcId="{BC4D024E-0AD2-DF4A-95E8-A05E1E468029}" destId="{D4E6E977-C7A0-9549-873E-E9A742C6ECE5}" srcOrd="0" destOrd="0" presId="urn:microsoft.com/office/officeart/2005/8/layout/process4"/>
    <dgm:cxn modelId="{E64F9EBB-395D-BF41-A508-7A5E786B2866}" srcId="{BADD5172-F871-CA4C-AFC6-0CE4FD9761EB}" destId="{307165E4-8FC7-954A-AA66-9DF74383956A}" srcOrd="0" destOrd="0" parTransId="{9140E82C-1F7D-DF4C-9655-DEC2C7260E43}" sibTransId="{EA348DB3-1A8D-D84D-9430-B82A8E10BB8B}"/>
    <dgm:cxn modelId="{87495E64-48B5-A643-88CE-EC09BA68EA9F}" srcId="{BADD5172-F871-CA4C-AFC6-0CE4FD9761EB}" destId="{38B42F2E-62DB-CE46-8362-415A725ABB7C}" srcOrd="1" destOrd="0" parTransId="{C5A93363-A9EC-6A48-97E9-53469B4CCD40}" sibTransId="{4AFE83F2-B6BF-4B4C-8377-8BC11011D156}"/>
    <dgm:cxn modelId="{D6C19D4D-5A7F-7E44-9C26-25F339D43907}" type="presOf" srcId="{38B42F2E-62DB-CE46-8362-415A725ABB7C}" destId="{F1004451-EFDB-684A-95EE-806F502F65A8}" srcOrd="1" destOrd="0" presId="urn:microsoft.com/office/officeart/2005/8/layout/process4"/>
    <dgm:cxn modelId="{CDA5B277-2F70-A147-95D9-3C12454FF3A0}" type="presOf" srcId="{57B0E50C-D85D-0943-A36E-842E8176F229}" destId="{B88937AB-B580-F34F-AE1B-4C6D12758D91}" srcOrd="0" destOrd="0" presId="urn:microsoft.com/office/officeart/2005/8/layout/process4"/>
    <dgm:cxn modelId="{E2455DD0-2B1B-074A-A864-50A8E7765ADC}" srcId="{3B7075F6-FB99-CE41-A640-D14FA74DF5B3}" destId="{57B0E50C-D85D-0943-A36E-842E8176F229}" srcOrd="0" destOrd="0" parTransId="{D7693DE0-7C16-DB4D-AF86-EE8F876BE8DF}" sibTransId="{BB99F868-909D-7F44-9FB2-F4141FD38572}"/>
    <dgm:cxn modelId="{A07B22CE-557C-6A4F-8A16-B44C450824F5}" type="presOf" srcId="{307165E4-8FC7-954A-AA66-9DF74383956A}" destId="{A61EAA39-0608-A542-AA85-F912ABCBEB3A}" srcOrd="0" destOrd="0" presId="urn:microsoft.com/office/officeart/2005/8/layout/process4"/>
    <dgm:cxn modelId="{BB300B78-A949-EF4B-9576-D245A3E8FBA4}" type="presOf" srcId="{38B42F2E-62DB-CE46-8362-415A725ABB7C}" destId="{24B7B846-B538-4E42-B463-019FD45C202F}" srcOrd="0" destOrd="0" presId="urn:microsoft.com/office/officeart/2005/8/layout/process4"/>
    <dgm:cxn modelId="{414D7611-65AE-4A4A-99C4-14E4B842A36D}" type="presOf" srcId="{BADD5172-F871-CA4C-AFC6-0CE4FD9761EB}" destId="{DF44FE76-48EA-5343-8CBE-CBD3631ACA6B}" srcOrd="0" destOrd="0" presId="urn:microsoft.com/office/officeart/2005/8/layout/process4"/>
    <dgm:cxn modelId="{007B8F8C-7CF9-FE4D-B49D-ACC27E909375}" type="presParOf" srcId="{DF44FE76-48EA-5343-8CBE-CBD3631ACA6B}" destId="{9A98D6D7-DD4A-B64A-AA1E-0119392E7F14}" srcOrd="0" destOrd="0" presId="urn:microsoft.com/office/officeart/2005/8/layout/process4"/>
    <dgm:cxn modelId="{DCFDE983-52CE-5146-8F70-2BD28A8119E6}" type="presParOf" srcId="{9A98D6D7-DD4A-B64A-AA1E-0119392E7F14}" destId="{C3C43F3F-3832-E849-978C-2E7497608C96}" srcOrd="0" destOrd="0" presId="urn:microsoft.com/office/officeart/2005/8/layout/process4"/>
    <dgm:cxn modelId="{EB9DE219-0926-524C-A4BE-F6799B3C151D}" type="presParOf" srcId="{9A98D6D7-DD4A-B64A-AA1E-0119392E7F14}" destId="{85AB39FB-59DF-0245-A4C6-1BA9AFEF9D15}" srcOrd="1" destOrd="0" presId="urn:microsoft.com/office/officeart/2005/8/layout/process4"/>
    <dgm:cxn modelId="{E6F2969D-2D3B-7E44-B5E8-91E31B763AD8}" type="presParOf" srcId="{9A98D6D7-DD4A-B64A-AA1E-0119392E7F14}" destId="{80E966AA-87D8-4446-AB15-E8C02AA25B91}" srcOrd="2" destOrd="0" presId="urn:microsoft.com/office/officeart/2005/8/layout/process4"/>
    <dgm:cxn modelId="{16DC2E2C-C10D-D743-A461-5E63111984C7}" type="presParOf" srcId="{80E966AA-87D8-4446-AB15-E8C02AA25B91}" destId="{B88937AB-B580-F34F-AE1B-4C6D12758D91}" srcOrd="0" destOrd="0" presId="urn:microsoft.com/office/officeart/2005/8/layout/process4"/>
    <dgm:cxn modelId="{8EC8B3C8-DC20-954D-9E28-4EFDF322EDA4}" type="presParOf" srcId="{DF44FE76-48EA-5343-8CBE-CBD3631ACA6B}" destId="{0CC56CF3-1D15-FE47-B329-3BC580F01F4A}" srcOrd="1" destOrd="0" presId="urn:microsoft.com/office/officeart/2005/8/layout/process4"/>
    <dgm:cxn modelId="{F8EFC098-A189-154A-85F7-4CFDD32D46E4}" type="presParOf" srcId="{DF44FE76-48EA-5343-8CBE-CBD3631ACA6B}" destId="{6B80EB6C-A5E0-9C46-9761-2792BFE436D4}" srcOrd="2" destOrd="0" presId="urn:microsoft.com/office/officeart/2005/8/layout/process4"/>
    <dgm:cxn modelId="{992B06DC-DB1C-E746-A77F-D4A8900313FA}" type="presParOf" srcId="{6B80EB6C-A5E0-9C46-9761-2792BFE436D4}" destId="{24B7B846-B538-4E42-B463-019FD45C202F}" srcOrd="0" destOrd="0" presId="urn:microsoft.com/office/officeart/2005/8/layout/process4"/>
    <dgm:cxn modelId="{FC635AFE-75B3-1F4D-ADEF-E05A75D28FB0}" type="presParOf" srcId="{6B80EB6C-A5E0-9C46-9761-2792BFE436D4}" destId="{F1004451-EFDB-684A-95EE-806F502F65A8}" srcOrd="1" destOrd="0" presId="urn:microsoft.com/office/officeart/2005/8/layout/process4"/>
    <dgm:cxn modelId="{88A87160-DB35-8D4F-8006-1008AB57F4E1}" type="presParOf" srcId="{6B80EB6C-A5E0-9C46-9761-2792BFE436D4}" destId="{9B845DC4-0FAD-7645-89AB-D48C559DB4CC}" srcOrd="2" destOrd="0" presId="urn:microsoft.com/office/officeart/2005/8/layout/process4"/>
    <dgm:cxn modelId="{0A34AFA8-CF6D-A842-B823-1B0181EEC509}" type="presParOf" srcId="{9B845DC4-0FAD-7645-89AB-D48C559DB4CC}" destId="{96AB6710-2EEC-8241-97F4-99042AEB2473}" srcOrd="0" destOrd="0" presId="urn:microsoft.com/office/officeart/2005/8/layout/process4"/>
    <dgm:cxn modelId="{23BEB7E8-5A90-B344-BF58-E88B1D1437B4}" type="presParOf" srcId="{DF44FE76-48EA-5343-8CBE-CBD3631ACA6B}" destId="{F32D84F1-782D-0140-BD6E-8A7A1608303A}" srcOrd="3" destOrd="0" presId="urn:microsoft.com/office/officeart/2005/8/layout/process4"/>
    <dgm:cxn modelId="{9218EFDE-02DD-D041-BEFA-76738F496AEA}" type="presParOf" srcId="{DF44FE76-48EA-5343-8CBE-CBD3631ACA6B}" destId="{6952F375-7750-EB4C-B354-4D484C729154}" srcOrd="4" destOrd="0" presId="urn:microsoft.com/office/officeart/2005/8/layout/process4"/>
    <dgm:cxn modelId="{E23866DC-AD63-8147-B254-973E6B1A0BF0}" type="presParOf" srcId="{6952F375-7750-EB4C-B354-4D484C729154}" destId="{A61EAA39-0608-A542-AA85-F912ABCBEB3A}" srcOrd="0" destOrd="0" presId="urn:microsoft.com/office/officeart/2005/8/layout/process4"/>
    <dgm:cxn modelId="{1BE2383A-3AF9-1D4E-BCAC-AFC1AEA724F1}" type="presParOf" srcId="{6952F375-7750-EB4C-B354-4D484C729154}" destId="{E23630B8-2093-3D41-BE66-CD78F00D0158}" srcOrd="1" destOrd="0" presId="urn:microsoft.com/office/officeart/2005/8/layout/process4"/>
    <dgm:cxn modelId="{7B7666B6-1F3D-C74C-B146-5F788F95ECBA}" type="presParOf" srcId="{6952F375-7750-EB4C-B354-4D484C729154}" destId="{A94ABFEF-26FF-B741-BF7D-73849BD9AB17}" srcOrd="2" destOrd="0" presId="urn:microsoft.com/office/officeart/2005/8/layout/process4"/>
    <dgm:cxn modelId="{409206C9-2386-7D49-BE23-3B37E7807AA5}" type="presParOf" srcId="{A94ABFEF-26FF-B741-BF7D-73849BD9AB17}" destId="{D4E6E977-C7A0-9549-873E-E9A742C6ECE5}"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B39FB-59DF-0245-A4C6-1BA9AFEF9D15}">
      <dsp:nvSpPr>
        <dsp:cNvPr id="0" name=""/>
        <dsp:cNvSpPr/>
      </dsp:nvSpPr>
      <dsp:spPr>
        <a:xfrm>
          <a:off x="0" y="3594717"/>
          <a:ext cx="11038114" cy="1179866"/>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rgbClr val="FFFFFF"/>
              </a:solidFill>
            </a:rPr>
            <a:t>Plan learning experiences and instruction</a:t>
          </a:r>
        </a:p>
      </dsp:txBody>
      <dsp:txXfrm>
        <a:off x="0" y="3594717"/>
        <a:ext cx="11038114" cy="637127"/>
      </dsp:txXfrm>
    </dsp:sp>
    <dsp:sp modelId="{B88937AB-B580-F34F-AE1B-4C6D12758D91}">
      <dsp:nvSpPr>
        <dsp:cNvPr id="0" name=""/>
        <dsp:cNvSpPr/>
      </dsp:nvSpPr>
      <dsp:spPr>
        <a:xfrm>
          <a:off x="0" y="4208247"/>
          <a:ext cx="11038114" cy="542738"/>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34696" tIns="41910" rIns="234696" bIns="41910" numCol="1" spcCol="1270" anchor="ctr" anchorCtr="0">
          <a:noAutofit/>
        </a:bodyPr>
        <a:lstStyle/>
        <a:p>
          <a:pPr lvl="0" algn="ctr" defTabSz="1466850">
            <a:lnSpc>
              <a:spcPct val="90000"/>
            </a:lnSpc>
            <a:spcBef>
              <a:spcPct val="0"/>
            </a:spcBef>
            <a:spcAft>
              <a:spcPct val="35000"/>
            </a:spcAft>
          </a:pPr>
          <a:r>
            <a:rPr lang="en-US" sz="3300" kern="1200"/>
            <a:t>What does it take to get there?</a:t>
          </a:r>
        </a:p>
      </dsp:txBody>
      <dsp:txXfrm>
        <a:off x="0" y="4208247"/>
        <a:ext cx="11038114" cy="542738"/>
      </dsp:txXfrm>
    </dsp:sp>
    <dsp:sp modelId="{F1004451-EFDB-684A-95EE-806F502F65A8}">
      <dsp:nvSpPr>
        <dsp:cNvPr id="0" name=""/>
        <dsp:cNvSpPr/>
      </dsp:nvSpPr>
      <dsp:spPr>
        <a:xfrm rot="10800000">
          <a:off x="0" y="1797780"/>
          <a:ext cx="11038114" cy="1814634"/>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t>Determine acceptable evidence</a:t>
          </a:r>
        </a:p>
      </dsp:txBody>
      <dsp:txXfrm rot="-10800000">
        <a:off x="0" y="1797780"/>
        <a:ext cx="11038114" cy="636936"/>
      </dsp:txXfrm>
    </dsp:sp>
    <dsp:sp modelId="{96AB6710-2EEC-8241-97F4-99042AEB2473}">
      <dsp:nvSpPr>
        <dsp:cNvPr id="0" name=""/>
        <dsp:cNvSpPr/>
      </dsp:nvSpPr>
      <dsp:spPr>
        <a:xfrm>
          <a:off x="0" y="2434717"/>
          <a:ext cx="11038114" cy="542575"/>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34696" tIns="41910" rIns="234696" bIns="41910" numCol="1" spcCol="1270" anchor="ctr" anchorCtr="0">
          <a:noAutofit/>
        </a:bodyPr>
        <a:lstStyle/>
        <a:p>
          <a:pPr lvl="0" algn="ctr" defTabSz="1466850">
            <a:lnSpc>
              <a:spcPct val="90000"/>
            </a:lnSpc>
            <a:spcBef>
              <a:spcPct val="0"/>
            </a:spcBef>
            <a:spcAft>
              <a:spcPct val="35000"/>
            </a:spcAft>
          </a:pPr>
          <a:r>
            <a:rPr lang="en-US" sz="3300" kern="1200" dirty="0"/>
            <a:t>How will you and learners know </a:t>
          </a:r>
          <a:r>
            <a:rPr lang="en-US" sz="3300" kern="1200" dirty="0" smtClean="0"/>
            <a:t>they reached </a:t>
          </a:r>
          <a:r>
            <a:rPr lang="en-US" sz="3300" kern="1200" dirty="0"/>
            <a:t>the goals?</a:t>
          </a:r>
          <a:endParaRPr lang="en-US" sz="3300" kern="1200"/>
        </a:p>
      </dsp:txBody>
      <dsp:txXfrm>
        <a:off x="0" y="2434717"/>
        <a:ext cx="11038114" cy="542575"/>
      </dsp:txXfrm>
    </dsp:sp>
    <dsp:sp modelId="{E23630B8-2093-3D41-BE66-CD78F00D0158}">
      <dsp:nvSpPr>
        <dsp:cNvPr id="0" name=""/>
        <dsp:cNvSpPr/>
      </dsp:nvSpPr>
      <dsp:spPr>
        <a:xfrm rot="10800000">
          <a:off x="0" y="0"/>
          <a:ext cx="11038114" cy="1814634"/>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chemeClr val="bg1"/>
              </a:solidFill>
            </a:rPr>
            <a:t>Identify desired results</a:t>
          </a:r>
        </a:p>
      </dsp:txBody>
      <dsp:txXfrm rot="-10800000">
        <a:off x="0" y="0"/>
        <a:ext cx="11038114" cy="636936"/>
      </dsp:txXfrm>
    </dsp:sp>
    <dsp:sp modelId="{D4E6E977-C7A0-9549-873E-E9A742C6ECE5}">
      <dsp:nvSpPr>
        <dsp:cNvPr id="0" name=""/>
        <dsp:cNvSpPr/>
      </dsp:nvSpPr>
      <dsp:spPr>
        <a:xfrm>
          <a:off x="0" y="637780"/>
          <a:ext cx="11038114" cy="542575"/>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34696" tIns="41910" rIns="234696" bIns="41910" numCol="1" spcCol="1270" anchor="ctr" anchorCtr="0">
          <a:noAutofit/>
        </a:bodyPr>
        <a:lstStyle/>
        <a:p>
          <a:pPr lvl="0" algn="ctr" defTabSz="1466850">
            <a:lnSpc>
              <a:spcPct val="90000"/>
            </a:lnSpc>
            <a:spcBef>
              <a:spcPct val="0"/>
            </a:spcBef>
            <a:spcAft>
              <a:spcPct val="35000"/>
            </a:spcAft>
          </a:pPr>
          <a:r>
            <a:rPr lang="en-US" sz="3300" kern="1200"/>
            <a:t>What are the goals?</a:t>
          </a:r>
        </a:p>
      </dsp:txBody>
      <dsp:txXfrm>
        <a:off x="0" y="637780"/>
        <a:ext cx="11038114" cy="5425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B39FB-59DF-0245-A4C6-1BA9AFEF9D15}">
      <dsp:nvSpPr>
        <dsp:cNvPr id="0" name=""/>
        <dsp:cNvSpPr/>
      </dsp:nvSpPr>
      <dsp:spPr>
        <a:xfrm>
          <a:off x="0" y="3406931"/>
          <a:ext cx="8229600" cy="1118231"/>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rgbClr val="FFFFFF"/>
              </a:solidFill>
            </a:rPr>
            <a:t>Plan learning experiences and instruction</a:t>
          </a:r>
        </a:p>
      </dsp:txBody>
      <dsp:txXfrm>
        <a:off x="0" y="3406931"/>
        <a:ext cx="8229600" cy="603844"/>
      </dsp:txXfrm>
    </dsp:sp>
    <dsp:sp modelId="{B88937AB-B580-F34F-AE1B-4C6D12758D91}">
      <dsp:nvSpPr>
        <dsp:cNvPr id="0" name=""/>
        <dsp:cNvSpPr/>
      </dsp:nvSpPr>
      <dsp:spPr>
        <a:xfrm>
          <a:off x="0" y="3988412"/>
          <a:ext cx="8229600" cy="51438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does it take to get there?</a:t>
          </a:r>
        </a:p>
      </dsp:txBody>
      <dsp:txXfrm>
        <a:off x="0" y="3988412"/>
        <a:ext cx="8229600" cy="514386"/>
      </dsp:txXfrm>
    </dsp:sp>
    <dsp:sp modelId="{F1004451-EFDB-684A-95EE-806F502F65A8}">
      <dsp:nvSpPr>
        <dsp:cNvPr id="0" name=""/>
        <dsp:cNvSpPr/>
      </dsp:nvSpPr>
      <dsp:spPr>
        <a:xfrm rot="10800000">
          <a:off x="0" y="1703865"/>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t>Determine acceptable evidence</a:t>
          </a:r>
        </a:p>
      </dsp:txBody>
      <dsp:txXfrm rot="-10800000">
        <a:off x="0" y="1703865"/>
        <a:ext cx="8229600" cy="603663"/>
      </dsp:txXfrm>
    </dsp:sp>
    <dsp:sp modelId="{96AB6710-2EEC-8241-97F4-99042AEB2473}">
      <dsp:nvSpPr>
        <dsp:cNvPr id="0" name=""/>
        <dsp:cNvSpPr/>
      </dsp:nvSpPr>
      <dsp:spPr>
        <a:xfrm>
          <a:off x="0" y="2307529"/>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dirty="0"/>
            <a:t>How will you and learners know </a:t>
          </a:r>
          <a:r>
            <a:rPr lang="en-US" sz="2600" kern="1200" dirty="0" smtClean="0"/>
            <a:t>they reached </a:t>
          </a:r>
          <a:r>
            <a:rPr lang="en-US" sz="2600" kern="1200" dirty="0"/>
            <a:t>the goals?</a:t>
          </a:r>
          <a:endParaRPr lang="en-US" sz="2600" kern="1200"/>
        </a:p>
      </dsp:txBody>
      <dsp:txXfrm>
        <a:off x="0" y="2307529"/>
        <a:ext cx="8229600" cy="514231"/>
      </dsp:txXfrm>
    </dsp:sp>
    <dsp:sp modelId="{E23630B8-2093-3D41-BE66-CD78F00D0158}">
      <dsp:nvSpPr>
        <dsp:cNvPr id="0" name=""/>
        <dsp:cNvSpPr/>
      </dsp:nvSpPr>
      <dsp:spPr>
        <a:xfrm rot="10800000">
          <a:off x="0" y="0"/>
          <a:ext cx="8229600" cy="1719839"/>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chemeClr val="bg1"/>
              </a:solidFill>
            </a:rPr>
            <a:t>Identify desired results</a:t>
          </a:r>
        </a:p>
      </dsp:txBody>
      <dsp:txXfrm rot="-10800000">
        <a:off x="0" y="0"/>
        <a:ext cx="8229600" cy="603663"/>
      </dsp:txXfrm>
    </dsp:sp>
    <dsp:sp modelId="{D4E6E977-C7A0-9549-873E-E9A742C6ECE5}">
      <dsp:nvSpPr>
        <dsp:cNvPr id="0" name=""/>
        <dsp:cNvSpPr/>
      </dsp:nvSpPr>
      <dsp:spPr>
        <a:xfrm>
          <a:off x="0" y="604463"/>
          <a:ext cx="8229600" cy="514231"/>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84912" tIns="33020" rIns="184912" bIns="33020" numCol="1" spcCol="1270" anchor="ctr" anchorCtr="0">
          <a:noAutofit/>
        </a:bodyPr>
        <a:lstStyle/>
        <a:p>
          <a:pPr lvl="0" algn="ctr" defTabSz="1155700">
            <a:lnSpc>
              <a:spcPct val="90000"/>
            </a:lnSpc>
            <a:spcBef>
              <a:spcPct val="0"/>
            </a:spcBef>
            <a:spcAft>
              <a:spcPct val="35000"/>
            </a:spcAft>
          </a:pPr>
          <a:r>
            <a:rPr lang="en-US" sz="2600" kern="1200"/>
            <a:t>What are the goals?</a:t>
          </a:r>
        </a:p>
      </dsp:txBody>
      <dsp:txXfrm>
        <a:off x="0" y="604463"/>
        <a:ext cx="8229600" cy="51423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B39FB-59DF-0245-A4C6-1BA9AFEF9D15}">
      <dsp:nvSpPr>
        <dsp:cNvPr id="0" name=""/>
        <dsp:cNvSpPr/>
      </dsp:nvSpPr>
      <dsp:spPr>
        <a:xfrm>
          <a:off x="0" y="3594717"/>
          <a:ext cx="11038114" cy="1179866"/>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rgbClr val="FFFFFF"/>
              </a:solidFill>
            </a:rPr>
            <a:t>Plan learning experiences and instruction</a:t>
          </a:r>
        </a:p>
      </dsp:txBody>
      <dsp:txXfrm>
        <a:off x="0" y="3594717"/>
        <a:ext cx="11038114" cy="637127"/>
      </dsp:txXfrm>
    </dsp:sp>
    <dsp:sp modelId="{B88937AB-B580-F34F-AE1B-4C6D12758D91}">
      <dsp:nvSpPr>
        <dsp:cNvPr id="0" name=""/>
        <dsp:cNvSpPr/>
      </dsp:nvSpPr>
      <dsp:spPr>
        <a:xfrm>
          <a:off x="0" y="4208247"/>
          <a:ext cx="11038114" cy="542738"/>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34696" tIns="41910" rIns="234696" bIns="41910" numCol="1" spcCol="1270" anchor="ctr" anchorCtr="0">
          <a:noAutofit/>
        </a:bodyPr>
        <a:lstStyle/>
        <a:p>
          <a:pPr lvl="0" algn="ctr" defTabSz="1466850">
            <a:lnSpc>
              <a:spcPct val="90000"/>
            </a:lnSpc>
            <a:spcBef>
              <a:spcPct val="0"/>
            </a:spcBef>
            <a:spcAft>
              <a:spcPct val="35000"/>
            </a:spcAft>
          </a:pPr>
          <a:r>
            <a:rPr lang="en-US" sz="3300" kern="1200"/>
            <a:t>What does it take to get there?</a:t>
          </a:r>
        </a:p>
      </dsp:txBody>
      <dsp:txXfrm>
        <a:off x="0" y="4208247"/>
        <a:ext cx="11038114" cy="542738"/>
      </dsp:txXfrm>
    </dsp:sp>
    <dsp:sp modelId="{F1004451-EFDB-684A-95EE-806F502F65A8}">
      <dsp:nvSpPr>
        <dsp:cNvPr id="0" name=""/>
        <dsp:cNvSpPr/>
      </dsp:nvSpPr>
      <dsp:spPr>
        <a:xfrm rot="10800000">
          <a:off x="0" y="1797780"/>
          <a:ext cx="11038114" cy="1814634"/>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t>Determine acceptable evidence</a:t>
          </a:r>
        </a:p>
      </dsp:txBody>
      <dsp:txXfrm rot="-10800000">
        <a:off x="0" y="1797780"/>
        <a:ext cx="11038114" cy="636936"/>
      </dsp:txXfrm>
    </dsp:sp>
    <dsp:sp modelId="{96AB6710-2EEC-8241-97F4-99042AEB2473}">
      <dsp:nvSpPr>
        <dsp:cNvPr id="0" name=""/>
        <dsp:cNvSpPr/>
      </dsp:nvSpPr>
      <dsp:spPr>
        <a:xfrm>
          <a:off x="0" y="2434717"/>
          <a:ext cx="11038114" cy="542575"/>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34696" tIns="41910" rIns="234696" bIns="41910" numCol="1" spcCol="1270" anchor="ctr" anchorCtr="0">
          <a:noAutofit/>
        </a:bodyPr>
        <a:lstStyle/>
        <a:p>
          <a:pPr lvl="0" algn="ctr" defTabSz="1466850">
            <a:lnSpc>
              <a:spcPct val="90000"/>
            </a:lnSpc>
            <a:spcBef>
              <a:spcPct val="0"/>
            </a:spcBef>
            <a:spcAft>
              <a:spcPct val="35000"/>
            </a:spcAft>
          </a:pPr>
          <a:r>
            <a:rPr lang="en-US" sz="3300" kern="1200" dirty="0"/>
            <a:t>How will you and learners know </a:t>
          </a:r>
          <a:r>
            <a:rPr lang="en-US" sz="3300" kern="1200" dirty="0" smtClean="0"/>
            <a:t>they reached </a:t>
          </a:r>
          <a:r>
            <a:rPr lang="en-US" sz="3300" kern="1200" dirty="0"/>
            <a:t>the goals?</a:t>
          </a:r>
          <a:endParaRPr lang="en-US" sz="3300" kern="1200"/>
        </a:p>
      </dsp:txBody>
      <dsp:txXfrm>
        <a:off x="0" y="2434717"/>
        <a:ext cx="11038114" cy="542575"/>
      </dsp:txXfrm>
    </dsp:sp>
    <dsp:sp modelId="{E23630B8-2093-3D41-BE66-CD78F00D0158}">
      <dsp:nvSpPr>
        <dsp:cNvPr id="0" name=""/>
        <dsp:cNvSpPr/>
      </dsp:nvSpPr>
      <dsp:spPr>
        <a:xfrm rot="10800000">
          <a:off x="0" y="0"/>
          <a:ext cx="11038114" cy="1814634"/>
        </a:xfrm>
        <a:prstGeom prst="upArrowCallou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kern="1200">
              <a:solidFill>
                <a:schemeClr val="bg1"/>
              </a:solidFill>
            </a:rPr>
            <a:t>Identify desired results</a:t>
          </a:r>
        </a:p>
      </dsp:txBody>
      <dsp:txXfrm rot="-10800000">
        <a:off x="0" y="0"/>
        <a:ext cx="11038114" cy="636936"/>
      </dsp:txXfrm>
    </dsp:sp>
    <dsp:sp modelId="{D4E6E977-C7A0-9549-873E-E9A742C6ECE5}">
      <dsp:nvSpPr>
        <dsp:cNvPr id="0" name=""/>
        <dsp:cNvSpPr/>
      </dsp:nvSpPr>
      <dsp:spPr>
        <a:xfrm>
          <a:off x="0" y="637780"/>
          <a:ext cx="11038114" cy="542575"/>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34696" tIns="41910" rIns="234696" bIns="41910" numCol="1" spcCol="1270" anchor="ctr" anchorCtr="0">
          <a:noAutofit/>
        </a:bodyPr>
        <a:lstStyle/>
        <a:p>
          <a:pPr lvl="0" algn="ctr" defTabSz="1466850">
            <a:lnSpc>
              <a:spcPct val="90000"/>
            </a:lnSpc>
            <a:spcBef>
              <a:spcPct val="0"/>
            </a:spcBef>
            <a:spcAft>
              <a:spcPct val="35000"/>
            </a:spcAft>
          </a:pPr>
          <a:r>
            <a:rPr lang="en-US" sz="3300" kern="1200"/>
            <a:t>What are the goals?</a:t>
          </a:r>
        </a:p>
      </dsp:txBody>
      <dsp:txXfrm>
        <a:off x="0" y="637780"/>
        <a:ext cx="11038114" cy="542575"/>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F0114A8-ECB4-DB46-A5A9-A36168AF7683}" type="datetimeFigureOut">
              <a:t>5/4/18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16ABFAF-FCC5-E94F-A0D4-A3CF1F04F804}" type="slidenum">
              <a:t>‹#›</a:t>
            </a:fld>
            <a:endParaRPr lang="en-US"/>
          </a:p>
        </p:txBody>
      </p:sp>
    </p:spTree>
    <p:extLst>
      <p:ext uri="{BB962C8B-B14F-4D97-AF65-F5344CB8AC3E}">
        <p14:creationId xmlns:p14="http://schemas.microsoft.com/office/powerpoint/2010/main" val="18668930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DEF6C6-A986-9B4D-9A8A-2DB2DB247A1E}" type="datetimeFigureOut">
              <a:t>5/4/18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423CC3-DC6B-484B-8461-0EC322AAAFF9}" type="slidenum">
              <a:t>‹#›</a:t>
            </a:fld>
            <a:endParaRPr lang="en-US"/>
          </a:p>
        </p:txBody>
      </p:sp>
    </p:spTree>
    <p:extLst>
      <p:ext uri="{BB962C8B-B14F-4D97-AF65-F5344CB8AC3E}">
        <p14:creationId xmlns:p14="http://schemas.microsoft.com/office/powerpoint/2010/main" val="1448502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423CC3-DC6B-484B-8461-0EC322AAAFF9}" type="slidenum">
              <a:rPr lang="uk-UA"/>
              <a:t>5</a:t>
            </a:fld>
            <a:endParaRPr lang="uk-UA"/>
          </a:p>
        </p:txBody>
      </p:sp>
    </p:spTree>
    <p:extLst>
      <p:ext uri="{BB962C8B-B14F-4D97-AF65-F5344CB8AC3E}">
        <p14:creationId xmlns:p14="http://schemas.microsoft.com/office/powerpoint/2010/main" val="15578104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42</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5096852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33C41B5-043F-3048-928E-8B57F55E3605}" type="slidenum">
              <a:rPr lang="uk-UA"/>
              <a:t>62</a:t>
            </a:fld>
            <a:endParaRPr lang="uk-UA" dirty="0"/>
          </a:p>
        </p:txBody>
      </p:sp>
    </p:spTree>
    <p:extLst>
      <p:ext uri="{BB962C8B-B14F-4D97-AF65-F5344CB8AC3E}">
        <p14:creationId xmlns:p14="http://schemas.microsoft.com/office/powerpoint/2010/main" val="906321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68</a:t>
            </a:fld>
            <a:endParaRPr lang="en-US" dirty="0"/>
          </a:p>
        </p:txBody>
      </p:sp>
    </p:spTree>
    <p:extLst>
      <p:ext uri="{BB962C8B-B14F-4D97-AF65-F5344CB8AC3E}">
        <p14:creationId xmlns:p14="http://schemas.microsoft.com/office/powerpoint/2010/main" val="1779636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xfrm>
            <a:off x="381000" y="685800"/>
            <a:ext cx="6096000" cy="3429000"/>
          </a:xfrm>
          <a:ln/>
        </p:spPr>
      </p:sp>
      <p:sp>
        <p:nvSpPr>
          <p:cNvPr id="48131" name="Notes Placeholder 2"/>
          <p:cNvSpPr>
            <a:spLocks noGrp="1"/>
          </p:cNvSpPr>
          <p:nvPr>
            <p:ph type="body" idx="1"/>
          </p:nvPr>
        </p:nvSpPr>
        <p:spPr>
          <a:noFill/>
          <a:ln/>
        </p:spPr>
        <p:txBody>
          <a:bodyPr/>
          <a:lstStyle/>
          <a:p>
            <a:endParaRPr lang="en-US">
              <a:latin typeface="Arial" pitchFamily="-65" charset="0"/>
              <a:ea typeface="ＭＳ Ｐゴシック" pitchFamily="-65" charset="-128"/>
              <a:cs typeface="ＭＳ Ｐゴシック" pitchFamily="-65" charset="-128"/>
            </a:endParaRPr>
          </a:p>
        </p:txBody>
      </p:sp>
      <p:sp>
        <p:nvSpPr>
          <p:cNvPr id="48132" name="Slide Number Placeholder 3"/>
          <p:cNvSpPr>
            <a:spLocks noGrp="1"/>
          </p:cNvSpPr>
          <p:nvPr>
            <p:ph type="sldNum" sz="quarter" idx="5"/>
          </p:nvPr>
        </p:nvSpPr>
        <p:spPr>
          <a:noFill/>
        </p:spPr>
        <p:txBody>
          <a:bodyPr/>
          <a:lstStyle/>
          <a:p>
            <a:fld id="{C29A8DA6-FEDF-624A-9459-28ED18B6D905}" type="slidenum">
              <a:rPr lang="en-US" smtClean="0">
                <a:latin typeface="Arial" pitchFamily="-65" charset="0"/>
                <a:ea typeface="ＭＳ Ｐゴシック" pitchFamily="-65" charset="-128"/>
                <a:cs typeface="ＭＳ Ｐゴシック" pitchFamily="-65" charset="-128"/>
              </a:rPr>
              <a:pPr/>
              <a:t>7</a:t>
            </a:fld>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3473414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938CFD0-97DD-4247-AF6C-7D793BEC302B}" type="slidenum">
              <a:rPr lang="en-US" smtClean="0"/>
              <a:pPr/>
              <a:t>12</a:t>
            </a:fld>
            <a:endParaRPr lang="en-US"/>
          </a:p>
        </p:txBody>
      </p:sp>
    </p:spTree>
    <p:extLst>
      <p:ext uri="{BB962C8B-B14F-4D97-AF65-F5344CB8AC3E}">
        <p14:creationId xmlns:p14="http://schemas.microsoft.com/office/powerpoint/2010/main" val="461615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00E48E-9BDC-B84C-8645-B889CCDDD1F1}" type="slidenum">
              <a:rPr lang="en-US"/>
              <a:pPr/>
              <a:t>15</a:t>
            </a:fld>
            <a:endParaRPr lang="en-US" dirty="0"/>
          </a:p>
        </p:txBody>
      </p:sp>
    </p:spTree>
    <p:extLst>
      <p:ext uri="{BB962C8B-B14F-4D97-AF65-F5344CB8AC3E}">
        <p14:creationId xmlns:p14="http://schemas.microsoft.com/office/powerpoint/2010/main" val="305670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423CC3-DC6B-484B-8461-0EC322AAAFF9}" type="slidenum">
              <a:rPr lang="uk-UA"/>
              <a:t>20</a:t>
            </a:fld>
            <a:endParaRPr lang="uk-UA"/>
          </a:p>
        </p:txBody>
      </p:sp>
    </p:spTree>
    <p:extLst>
      <p:ext uri="{BB962C8B-B14F-4D97-AF65-F5344CB8AC3E}">
        <p14:creationId xmlns:p14="http://schemas.microsoft.com/office/powerpoint/2010/main" val="18049329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B667E1-E601-4AAF-B95C-B25720D70A60}" type="slidenum">
              <a:rPr lang="en-US" smtClean="0"/>
              <a:t>21</a:t>
            </a:fld>
            <a:endParaRPr lang="en-US"/>
          </a:p>
        </p:txBody>
      </p:sp>
    </p:spTree>
    <p:extLst>
      <p:ext uri="{BB962C8B-B14F-4D97-AF65-F5344CB8AC3E}">
        <p14:creationId xmlns:p14="http://schemas.microsoft.com/office/powerpoint/2010/main" val="823685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26</a:t>
            </a:fld>
            <a:endParaRPr lang="uk-UA"/>
          </a:p>
        </p:txBody>
      </p:sp>
    </p:spTree>
    <p:extLst>
      <p:ext uri="{BB962C8B-B14F-4D97-AF65-F5344CB8AC3E}">
        <p14:creationId xmlns:p14="http://schemas.microsoft.com/office/powerpoint/2010/main" val="5948878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938CFD0-97DD-4247-AF6C-7D793BEC302B}" type="slidenum">
              <a:rPr lang="en-US" smtClean="0"/>
              <a:pPr/>
              <a:t>34</a:t>
            </a:fld>
            <a:endParaRPr lang="en-US"/>
          </a:p>
        </p:txBody>
      </p:sp>
    </p:spTree>
    <p:extLst>
      <p:ext uri="{BB962C8B-B14F-4D97-AF65-F5344CB8AC3E}">
        <p14:creationId xmlns:p14="http://schemas.microsoft.com/office/powerpoint/2010/main" val="2023689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938CFD0-97DD-4247-AF6C-7D793BEC302B}" type="slidenum">
              <a:rPr lang="en-US" smtClean="0"/>
              <a:pPr/>
              <a:t>36</a:t>
            </a:fld>
            <a:endParaRPr lang="en-US"/>
          </a:p>
        </p:txBody>
      </p:sp>
    </p:spTree>
    <p:extLst>
      <p:ext uri="{BB962C8B-B14F-4D97-AF65-F5344CB8AC3E}">
        <p14:creationId xmlns:p14="http://schemas.microsoft.com/office/powerpoint/2010/main" val="1613057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Date Placeholder 6"/>
          <p:cNvSpPr>
            <a:spLocks noGrp="1"/>
          </p:cNvSpPr>
          <p:nvPr>
            <p:ph type="dt" sz="half" idx="10"/>
          </p:nvPr>
        </p:nvSpPr>
        <p:spPr/>
        <p:txBody>
          <a:bodyPr/>
          <a:lstStyle/>
          <a:p>
            <a:fld id="{EF074884-CBCD-A345-87B5-D099E7371C79}" type="datetime1">
              <a:t>5/4/18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AB710565-3BCB-384B-BDC7-17E2D5C1BA31}" type="datetime1">
              <a:t>5/4/18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690504D2-FF93-3948-A27D-B2050D8B9885}"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7B0A10C-75A2-4B41-AEED-6C3C858B0197}"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3C9F16A-7349-2248-BA54-9ECB1C585D2B}"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F797826-37E0-2948-9B66-94769C68E5ED}" type="datetime1">
              <a:t>5/4/18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Laura Terrill</a:t>
            </a:r>
          </a:p>
        </p:txBody>
      </p:sp>
      <p:sp>
        <p:nvSpPr>
          <p:cNvPr id="6" name="Slide Number Placeholder 5"/>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DA43C3D-4047-A743-B440-6A8875DC158B}" type="datetime1">
              <a:t>5/4/18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Laura Terrill</a:t>
            </a:r>
          </a:p>
        </p:txBody>
      </p:sp>
      <p:sp>
        <p:nvSpPr>
          <p:cNvPr id="6" name="Slide Number Placeholder 5"/>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24F26C8-78AB-E149-8B7F-B1E32D43695E}" type="datetime1">
              <a:t>5/4/18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Laura Terrill</a:t>
            </a:r>
          </a:p>
        </p:txBody>
      </p:sp>
      <p:sp>
        <p:nvSpPr>
          <p:cNvPr id="6" name="Slide Number Placeholder 5"/>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0A01FED-BB1A-6A44-A685-4B312EE7C5F3}" type="datetime1">
              <a:t>5/4/18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dirty="0">
                <a:solidFill>
                  <a:prstClr val="black">
                    <a:tint val="75000"/>
                  </a:prstClr>
                </a:solidFill>
              </a:rPr>
              <a:t>Laura Terrill</a:t>
            </a:r>
          </a:p>
        </p:txBody>
      </p:sp>
      <p:sp>
        <p:nvSpPr>
          <p:cNvPr id="7" name="Slide Number Placeholder 6"/>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82D7C47-7A69-A143-B48C-E447EE4DDD25}" type="datetime1">
              <a:t>5/4/18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r>
              <a:rPr lang="en-US" dirty="0">
                <a:solidFill>
                  <a:prstClr val="black">
                    <a:tint val="75000"/>
                  </a:prstClr>
                </a:solidFill>
              </a:rPr>
              <a:t>Laura Terrill</a:t>
            </a:r>
          </a:p>
        </p:txBody>
      </p:sp>
      <p:sp>
        <p:nvSpPr>
          <p:cNvPr id="9" name="Slide Number Placeholder 8"/>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DD66967-AEB2-2A41-AA7E-5948D2829B6D}" type="datetime1">
              <a:t>5/4/18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Laura Terrill</a:t>
            </a:r>
          </a:p>
        </p:txBody>
      </p:sp>
      <p:sp>
        <p:nvSpPr>
          <p:cNvPr id="5" name="Slide Number Placeholder 4"/>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B0CB09-ACFD-A143-AFA4-15CD9BEB1AF5}" type="datetime1">
              <a:t>5/4/18</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r>
              <a:rPr lang="en-US" dirty="0">
                <a:solidFill>
                  <a:prstClr val="black">
                    <a:tint val="75000"/>
                  </a:prstClr>
                </a:solidFill>
              </a:rPr>
              <a:t>Laura Terrill</a:t>
            </a:r>
          </a:p>
        </p:txBody>
      </p:sp>
      <p:sp>
        <p:nvSpPr>
          <p:cNvPr id="4" name="Slide Number Placeholder 3"/>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dirty="0"/>
              <a:t>Click to edit Master title style</a:t>
            </a:r>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2E32F0B7-D8C8-0740-A690-393AECBD8DE7}" type="datetime1">
              <a:t>5/4/18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BB88FE-7931-4344-B2DE-EA1F65EBF380}" type="datetime1">
              <a:t>5/4/18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dirty="0">
                <a:solidFill>
                  <a:prstClr val="black">
                    <a:tint val="75000"/>
                  </a:prstClr>
                </a:solidFill>
              </a:rPr>
              <a:t>Laura Terrill</a:t>
            </a:r>
          </a:p>
        </p:txBody>
      </p:sp>
      <p:sp>
        <p:nvSpPr>
          <p:cNvPr id="7" name="Slide Number Placeholder 6"/>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6C597F1-574A-3546-8253-AF3AEDD184DB}" type="datetime1">
              <a:t>5/4/18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dirty="0">
                <a:solidFill>
                  <a:prstClr val="black">
                    <a:tint val="75000"/>
                  </a:prstClr>
                </a:solidFill>
              </a:rPr>
              <a:t>Laura Terrill</a:t>
            </a:r>
          </a:p>
        </p:txBody>
      </p:sp>
      <p:sp>
        <p:nvSpPr>
          <p:cNvPr id="7" name="Slide Number Placeholder 6"/>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05E2D8F-6F14-0744-9715-3187100FB566}" type="datetime1">
              <a:t>5/4/18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Laura Terrill</a:t>
            </a:r>
          </a:p>
        </p:txBody>
      </p:sp>
      <p:sp>
        <p:nvSpPr>
          <p:cNvPr id="6" name="Slide Number Placeholder 5"/>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9188AF-A597-5F4F-ABE3-EC1BCD3C91C8}" type="datetime1">
              <a:t>5/4/18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Laura Terrill</a:t>
            </a:r>
          </a:p>
        </p:txBody>
      </p:sp>
      <p:sp>
        <p:nvSpPr>
          <p:cNvPr id="6" name="Slide Number Placeholder 5"/>
          <p:cNvSpPr>
            <a:spLocks noGrp="1"/>
          </p:cNvSpPr>
          <p:nvPr>
            <p:ph type="sldNum" sz="quarter" idx="12"/>
          </p:nvPr>
        </p:nvSpPr>
        <p:spPr/>
        <p:txBody>
          <a:body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dirty="0"/>
              <a:t>Click to edit Master title style</a:t>
            </a:r>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3A84FA36-A524-1541-A629-956FA8DAC8A1}" type="datetime1">
              <a:t>5/4/18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dirty="0"/>
              <a:t>Click to edit Master title style</a:t>
            </a:r>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3A02D1F-B77F-6842-B270-BB5EA3BC3CA5}" type="datetime1">
              <a:t>5/4/18</a:t>
            </a:fld>
            <a:endParaRPr lang="en-US" sz="1400" dirty="0">
              <a:solidFill>
                <a:srgbClr val="94D7E4"/>
              </a:soli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D6EF8025-20D0-E544-B2A9-3D8070A6691D}" type="datetime1">
              <a:t>5/4/18</a:t>
            </a:fld>
            <a:endParaRPr lang="en-US" sz="1400" dirty="0">
              <a:solidFill>
                <a:srgbClr val="94D7E4"/>
              </a:solidFill>
            </a:endParaRPr>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37E47844-BF21-F640-9272-5B56E559120E}" type="datetime1">
              <a:t>5/4/18</a:t>
            </a:fld>
            <a:endParaRPr lang="en-US" sz="1400" dirty="0">
              <a:solidFill>
                <a:srgbClr val="94D7E4"/>
              </a:solidFill>
            </a:endParaRPr>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F3D0B7-CAF7-9842-99FC-1D437C0FCF03}" type="datetime1">
              <a:t>5/4/18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F0CD4C2-B812-AF40-9B36-58CCBE486198}" type="datetime1">
              <a:t>5/4/18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Date Placeholder 6"/>
          <p:cNvSpPr>
            <a:spLocks noGrp="1"/>
          </p:cNvSpPr>
          <p:nvPr>
            <p:ph type="dt" sz="half" idx="10"/>
          </p:nvPr>
        </p:nvSpPr>
        <p:spPr/>
        <p:txBody>
          <a:bodyPr/>
          <a:lstStyle/>
          <a:p>
            <a:fld id="{722E935E-64C2-0E4E-94A9-3636FB2AEC4E}"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5067300" y="6311900"/>
            <a:ext cx="2743200" cy="365125"/>
          </a:xfrm>
        </p:spPr>
        <p:txBody>
          <a:bodyPr/>
          <a:lstStyle/>
          <a:p>
            <a:fld id="{135F1124-AAB1-374B-B7C0-80B653562C7D}"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a:xfrm>
            <a:off x="152400" y="6356349"/>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224B920-3302-1E4B-8F53-75168A528071}" type="datetime1">
              <a:t>5/4/18</a:t>
            </a:fld>
            <a:endParaRPr lang="en-US" dirty="0"/>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79874850-7C69-2840-B4C2-1D24A7F3BCA5}"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20000" y="1825625"/>
            <a:ext cx="5025216"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9840" y="1825625"/>
            <a:ext cx="503396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5118100" y="6356349"/>
            <a:ext cx="2743200" cy="365125"/>
          </a:xfrm>
        </p:spPr>
        <p:txBody>
          <a:bodyPr/>
          <a:lstStyle/>
          <a:p>
            <a:fld id="{CF63776E-52F0-CE44-B4C4-347C9DAC9B42}"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a:xfrm>
            <a:off x="254000" y="6356350"/>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88E198CE-B1CE-B044-8739-CFAD7528A3AB}"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164A6E2B-E835-884E-89CB-C18DF5C79995}"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108448" y="6311899"/>
            <a:ext cx="2743200" cy="365125"/>
          </a:xfrm>
        </p:spPr>
        <p:txBody>
          <a:bodyPr/>
          <a:lstStyle/>
          <a:p>
            <a:fld id="{5CF41139-83DF-7E46-A6C4-498D9F8AB1AE}"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3" name="Footer Placeholder 2"/>
          <p:cNvSpPr>
            <a:spLocks noGrp="1"/>
          </p:cNvSpPr>
          <p:nvPr>
            <p:ph type="ftr" sz="quarter" idx="11"/>
          </p:nvPr>
        </p:nvSpPr>
        <p:spPr>
          <a:xfrm>
            <a:off x="234696" y="6311900"/>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4" name="Slide Number Placeholder 3"/>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93F3499-2C9A-3548-835F-61EC31B37728}"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AB220D30-9A29-9845-8545-95CE5AC6773D}"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F4E2AD7E-ECE0-C448-BB7E-5A4FCE7DBC41}"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dirty="0"/>
              <a:t>Click to edit Master title style</a:t>
            </a:r>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90A20F7-D393-2943-B58D-3E7B6F00CB3E}"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dirty="0"/>
              <a:t>Click to edit Master title style</a:t>
            </a:r>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9966F479-5A3B-6248-83FD-7000A50A2484}"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8000" dirty="0">
                <a:solidFill>
                  <a:prstClr val="white"/>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8000" dirty="0">
                <a:solidFill>
                  <a:prstClr val="white"/>
                </a:solidFill>
                <a:effectLst/>
              </a:rPr>
              <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F8335093-0FD1-934F-ACD9-D5A9CF2A1F9C}" type="datetime1">
              <a:t>5/4/18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dirty="0"/>
              <a:t>Click to edit Master title style</a:t>
            </a:r>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FDAD253-B04A-5245-8A05-AB0EFE43CC07}"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12C97DB2-19BD-5441-909B-1B4821A3F1C2}"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8DA2579E-9541-4C4C-9FB5-00D97B4F215C}"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F51786E5-47E4-0647-B336-FB0C7153958C}"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D2C288C7-BE24-5A41-85D9-4A1AA9B73947}"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Date Placeholder 6"/>
          <p:cNvSpPr>
            <a:spLocks noGrp="1"/>
          </p:cNvSpPr>
          <p:nvPr>
            <p:ph type="dt" sz="half" idx="10"/>
          </p:nvPr>
        </p:nvSpPr>
        <p:spPr/>
        <p:txBody>
          <a:bodyPr/>
          <a:lstStyle/>
          <a:p>
            <a:fld id="{531A2FA1-80BE-9140-AC82-F02431E23581}"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5067300" y="6311900"/>
            <a:ext cx="2743200" cy="365125"/>
          </a:xfrm>
        </p:spPr>
        <p:txBody>
          <a:bodyPr/>
          <a:lstStyle/>
          <a:p>
            <a:fld id="{DE273E21-7C55-314F-A1D6-70374423601B}"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a:xfrm>
            <a:off x="152400" y="6356349"/>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E2676E88-B324-174E-A61B-FB3306A51C0F}"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20000" y="1825625"/>
            <a:ext cx="5025216"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9840" y="1825625"/>
            <a:ext cx="503396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5118100" y="6356349"/>
            <a:ext cx="2743200" cy="365125"/>
          </a:xfrm>
        </p:spPr>
        <p:txBody>
          <a:bodyPr/>
          <a:lstStyle/>
          <a:p>
            <a:fld id="{CC04D2EE-FAA4-CB45-9DF5-C1033BA538C9}"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a:xfrm>
            <a:off x="254000" y="6356350"/>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99C4B564-9B12-3449-9705-A9E6711A678C}"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20000" y="1825625"/>
            <a:ext cx="5025216"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9840" y="1825625"/>
            <a:ext cx="503396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B8D0BBBD-745C-C343-A262-A053CEF10910}" type="datetime1">
              <a:t>5/4/18</a:t>
            </a:fld>
            <a:endParaRPr lang="en-US" dirty="0"/>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3C1192F0-A03E-E84C-8A16-E703A5379EF3}"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108448" y="6311899"/>
            <a:ext cx="2743200" cy="365125"/>
          </a:xfrm>
        </p:spPr>
        <p:txBody>
          <a:bodyPr/>
          <a:lstStyle/>
          <a:p>
            <a:fld id="{95B04B8D-027B-724B-A56E-DF10AC5157BD}"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3" name="Footer Placeholder 2"/>
          <p:cNvSpPr>
            <a:spLocks noGrp="1"/>
          </p:cNvSpPr>
          <p:nvPr>
            <p:ph type="ftr" sz="quarter" idx="11"/>
          </p:nvPr>
        </p:nvSpPr>
        <p:spPr>
          <a:xfrm>
            <a:off x="234696" y="6311900"/>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4" name="Slide Number Placeholder 3"/>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65F805CA-8150-6744-B89E-2909A626A4C7}"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020C0CF7-199D-2944-8107-19DC13F9B668}"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42FDE2A1-0115-374B-9713-F994B054A48A}"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dirty="0"/>
              <a:t>Click to edit Master title style</a:t>
            </a:r>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DFE03A89-BB29-F445-985F-4D1D0F60EB97}"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dirty="0"/>
              <a:t>Click to edit Master title style</a:t>
            </a:r>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ABBC5B54-C399-1F4B-871B-36612833D726}"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8000" dirty="0">
                <a:solidFill>
                  <a:prstClr val="white"/>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8000" dirty="0">
                <a:solidFill>
                  <a:prstClr val="white"/>
                </a:solidFill>
                <a:effectLst/>
              </a:rPr>
              <a:t>”</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dirty="0"/>
              <a:t>Click to edit Master title style</a:t>
            </a:r>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17AFDD53-A30C-BA40-83F1-0E6FF4BC1E54}"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CDB3E9EA-4850-7241-BF4C-D3BC5AA0D1DB}"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08F10986-AD7E-7740-B1E5-ACEE45BFE128}"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3CAD68D5-0E4C-4848-A686-7468EA1DBF7E}" type="datetime1">
              <a:t>5/4/18</a:t>
            </a:fld>
            <a:endParaRPr lang="en-US" dirty="0"/>
          </a:p>
        </p:txBody>
      </p:sp>
      <p:sp>
        <p:nvSpPr>
          <p:cNvPr id="8" name="Footer Placeholder 7"/>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85FF2BFD-2DDB-3448-9083-CC61B82586AB}"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3ADF2899-65B7-0943-AAC3-D19ACB0C177F}"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Date Placeholder 6"/>
          <p:cNvSpPr>
            <a:spLocks noGrp="1"/>
          </p:cNvSpPr>
          <p:nvPr>
            <p:ph type="dt" sz="half" idx="10"/>
          </p:nvPr>
        </p:nvSpPr>
        <p:spPr/>
        <p:txBody>
          <a:bodyPr/>
          <a:lstStyle/>
          <a:p>
            <a:fld id="{E90F782B-F5D0-E64E-9C7A-4C4282BE7C4E}"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5067300" y="6311900"/>
            <a:ext cx="2743200" cy="365125"/>
          </a:xfrm>
        </p:spPr>
        <p:txBody>
          <a:bodyPr/>
          <a:lstStyle/>
          <a:p>
            <a:fld id="{B251A434-F2ED-094B-9215-1D8F58DD7257}"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a:xfrm>
            <a:off x="152400" y="6356349"/>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71EA1235-B3B1-244F-A04C-D097F7B2D0F5}"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20000" y="1825625"/>
            <a:ext cx="5025216"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9840" y="1825625"/>
            <a:ext cx="503396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5118100" y="6356349"/>
            <a:ext cx="2743200" cy="365125"/>
          </a:xfrm>
        </p:spPr>
        <p:txBody>
          <a:bodyPr/>
          <a:lstStyle/>
          <a:p>
            <a:fld id="{59FC74E3-5FC8-3440-AEDC-5923AF90E60A}"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a:xfrm>
            <a:off x="254000" y="6356350"/>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8E519ECB-D483-A941-A7B4-B1002B54E8F9}"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ED72A873-BD8E-D841-8487-1429A970804E}"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108448" y="6311899"/>
            <a:ext cx="2743200" cy="365125"/>
          </a:xfrm>
        </p:spPr>
        <p:txBody>
          <a:bodyPr/>
          <a:lstStyle/>
          <a:p>
            <a:fld id="{78AEC095-C7AC-004B-B1B8-17485A699394}"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3" name="Footer Placeholder 2"/>
          <p:cNvSpPr>
            <a:spLocks noGrp="1"/>
          </p:cNvSpPr>
          <p:nvPr>
            <p:ph type="ftr" sz="quarter" idx="11"/>
          </p:nvPr>
        </p:nvSpPr>
        <p:spPr>
          <a:xfrm>
            <a:off x="234696" y="6311900"/>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4" name="Slide Number Placeholder 3"/>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9FDA3B34-4B16-9741-846D-D87BFD97300B}"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7782C4BF-581F-9948-BF9D-F60F7B0878EA}" type="datetime1">
              <a:t>5/4/18</a:t>
            </a:fld>
            <a:endParaRPr lang="en-US" dirty="0"/>
          </a:p>
        </p:txBody>
      </p:sp>
      <p:sp>
        <p:nvSpPr>
          <p:cNvPr id="4" name="Footer Placeholder 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1DEEA367-AD7D-BE46-BA1B-9961E22F8312}"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AD0F8460-C9FD-9A49-AE55-E32ED522933E}"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dirty="0"/>
              <a:t>Click to edit Master title style</a:t>
            </a:r>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721BAD44-5A1E-3949-8269-818F38C75055}"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dirty="0"/>
              <a:t>Click to edit Master title style</a:t>
            </a:r>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0D2EA177-D4F4-6848-B700-4FDE7CB040F2}"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8000" dirty="0">
                <a:solidFill>
                  <a:prstClr val="white"/>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8000" dirty="0">
                <a:solidFill>
                  <a:prstClr val="white"/>
                </a:solidFill>
                <a:effectLst/>
              </a:rPr>
              <a:t>”</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dirty="0"/>
              <a:t>Click to edit Master title style</a:t>
            </a:r>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12031FA5-DCC6-E74F-B8B5-1D1B984F73F5}"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A91707DD-ABD9-D344-B4CC-897C2EF0ED69}"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3F8692E5-AB54-E24C-8088-B49FD60CA3E8}"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89DAE3B4-F6E9-C14D-A239-9479CE28D54F}"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FB902645-F7B2-FF4E-9BCC-E5AB527123A3}"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Date Placeholder 6"/>
          <p:cNvSpPr>
            <a:spLocks noGrp="1"/>
          </p:cNvSpPr>
          <p:nvPr>
            <p:ph type="dt" sz="half" idx="10"/>
          </p:nvPr>
        </p:nvSpPr>
        <p:spPr/>
        <p:txBody>
          <a:bodyPr/>
          <a:lstStyle/>
          <a:p>
            <a:fld id="{13B2B2CA-0B78-AF4D-896A-D0D98E603E8C}"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92DAD6-F60D-A842-9940-D8B9745F57AF}" type="datetime1">
              <a:t>5/4/18</a:t>
            </a:fld>
            <a:endParaRPr lang="en-US" dirty="0"/>
          </a:p>
        </p:txBody>
      </p:sp>
      <p:sp>
        <p:nvSpPr>
          <p:cNvPr id="3" name="Footer Placeholder 2"/>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5067300" y="6311900"/>
            <a:ext cx="2743200" cy="365125"/>
          </a:xfrm>
        </p:spPr>
        <p:txBody>
          <a:bodyPr/>
          <a:lstStyle/>
          <a:p>
            <a:fld id="{0346AB23-59FE-9E45-82CF-9078161CBDDF}"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a:xfrm>
            <a:off x="152400" y="6356349"/>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32DE94E3-BC82-D748-ABD8-AFF88F584F2E}"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20000" y="1825625"/>
            <a:ext cx="5025216"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9840" y="1825625"/>
            <a:ext cx="503396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5118100" y="6356349"/>
            <a:ext cx="2743200" cy="365125"/>
          </a:xfrm>
        </p:spPr>
        <p:txBody>
          <a:bodyPr/>
          <a:lstStyle/>
          <a:p>
            <a:fld id="{A903187D-1749-0D42-9881-0AFC80CE3A20}"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a:xfrm>
            <a:off x="254000" y="6356350"/>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88E5922E-CD06-E647-8463-ACED39BFA7BF}"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E760E4FD-A4AD-BF46-BD71-D30B935AFD8A}"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108448" y="6311899"/>
            <a:ext cx="2743200" cy="365125"/>
          </a:xfrm>
        </p:spPr>
        <p:txBody>
          <a:bodyPr/>
          <a:lstStyle/>
          <a:p>
            <a:fld id="{768B382D-AA66-1342-A017-A09B776EEF77}"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3" name="Footer Placeholder 2"/>
          <p:cNvSpPr>
            <a:spLocks noGrp="1"/>
          </p:cNvSpPr>
          <p:nvPr>
            <p:ph type="ftr" sz="quarter" idx="11"/>
          </p:nvPr>
        </p:nvSpPr>
        <p:spPr>
          <a:xfrm>
            <a:off x="234696" y="6311900"/>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4" name="Slide Number Placeholder 3"/>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A9265911-11AD-1B49-93C5-059F3DB30B12}"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776B1EB-95C7-CF4F-911B-E1F2897794D7}"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A70CCFE0-07E2-904B-977B-3BC04CF92DE7}"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dirty="0"/>
              <a:t>Click to edit Master title style</a:t>
            </a:r>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0F8B5AC-05E1-2E40-B9B5-F10948CACC22}"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1684F4E-E552-0D46-A998-37535EC73DAD}" type="datetime1">
              <a:t>5/4/18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dirty="0"/>
              <a:t>Click to edit Master title style</a:t>
            </a:r>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37BAD61D-32BA-A840-BAA4-168FAC0B4705}"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8000" dirty="0">
                <a:solidFill>
                  <a:prstClr val="white"/>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8000" dirty="0">
                <a:solidFill>
                  <a:prstClr val="white"/>
                </a:solidFill>
                <a:effectLst/>
              </a:rPr>
              <a:t>”</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dirty="0"/>
              <a:t>Click to edit Master title style</a:t>
            </a:r>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86EACCA5-42E3-7C4F-BFFD-CC34BA02DA82}"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6CB74C74-13E6-1942-A482-115389B35319}"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237A4D66-DBED-1947-B816-2325B69E20F3}"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C9AA0BE-C799-CE40-A365-387323744FEB}"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0CFB0F3-A8F8-5F46-A42C-161B59A99E69}"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Date Placeholder 6"/>
          <p:cNvSpPr>
            <a:spLocks noGrp="1"/>
          </p:cNvSpPr>
          <p:nvPr>
            <p:ph type="dt" sz="half" idx="10"/>
          </p:nvPr>
        </p:nvSpPr>
        <p:spPr/>
        <p:txBody>
          <a:bodyPr/>
          <a:lstStyle/>
          <a:p>
            <a:fld id="{4DB63D2B-B473-3D4E-8F39-75F539F9034C}"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5067300" y="6311900"/>
            <a:ext cx="2743200" cy="365125"/>
          </a:xfrm>
        </p:spPr>
        <p:txBody>
          <a:bodyPr/>
          <a:lstStyle/>
          <a:p>
            <a:fld id="{82BA7330-656E-4D49-A421-389E37540C5D}"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a:xfrm>
            <a:off x="152400" y="6356349"/>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FE24C73D-30AF-4941-A5AC-DDBB7F9FEFAC}"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20000" y="1825625"/>
            <a:ext cx="5025216"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9840" y="1825625"/>
            <a:ext cx="503396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5118100" y="6356349"/>
            <a:ext cx="2743200" cy="365125"/>
          </a:xfrm>
        </p:spPr>
        <p:txBody>
          <a:bodyPr/>
          <a:lstStyle/>
          <a:p>
            <a:fld id="{03830227-781D-5F48-B356-D7B4A86743D3}"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a:xfrm>
            <a:off x="254000" y="6356350"/>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44481B89-7D7E-AB49-A2F4-3055B081E543}" type="datetime1">
              <a:t>5/4/18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6560D4B9-2B9B-8E4C-8B31-A2FDB4B1211D}"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D0C93C72-07F1-9E4B-ABE9-4525249D76FF}"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108448" y="6311899"/>
            <a:ext cx="2743200" cy="365125"/>
          </a:xfrm>
        </p:spPr>
        <p:txBody>
          <a:bodyPr/>
          <a:lstStyle/>
          <a:p>
            <a:fld id="{C03EE95B-4D4F-3B46-AB75-65BA1051BA0A}"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3" name="Footer Placeholder 2"/>
          <p:cNvSpPr>
            <a:spLocks noGrp="1"/>
          </p:cNvSpPr>
          <p:nvPr>
            <p:ph type="ftr" sz="quarter" idx="11"/>
          </p:nvPr>
        </p:nvSpPr>
        <p:spPr>
          <a:xfrm>
            <a:off x="234696" y="6311900"/>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4" name="Slide Number Placeholder 3"/>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94C48D55-F868-9045-831A-0640E87C147A}"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7A2BD45E-6DBE-BC41-BD4F-66D0AA5B26C0}"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38B882D8-0D4E-724B-BAF1-873DF819AFC2}"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dirty="0"/>
              <a:t>Click to edit Master title style</a:t>
            </a:r>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275CB823-4259-304F-AB25-A487DFC34341}"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dirty="0"/>
              <a:t>Click to edit Master title style</a:t>
            </a:r>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2709007-06D6-A14A-AA9D-1ED72F06AF99}"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8000" dirty="0">
                <a:solidFill>
                  <a:prstClr val="white"/>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8000" dirty="0">
                <a:solidFill>
                  <a:prstClr val="white"/>
                </a:solidFill>
                <a:effectLst/>
              </a:rPr>
              <a:t>”</a:t>
            </a: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dirty="0"/>
              <a:t>Click to edit Master title style</a:t>
            </a:r>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7A77FD62-A2F2-EC43-9388-1F1BCFAB274A}"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2D31DD8E-0447-AB47-B315-71429E4D9B0B}"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8.xml"/><Relationship Id="rId12" Type="http://schemas.openxmlformats.org/officeDocument/2006/relationships/slideLayout" Target="../slideLayouts/slideLayout29.xml"/><Relationship Id="rId13" Type="http://schemas.openxmlformats.org/officeDocument/2006/relationships/slideLayout" Target="../slideLayouts/slideLayout30.xml"/><Relationship Id="rId14" Type="http://schemas.openxmlformats.org/officeDocument/2006/relationships/slideLayout" Target="../slideLayouts/slideLayout31.xml"/><Relationship Id="rId15" Type="http://schemas.openxmlformats.org/officeDocument/2006/relationships/slideLayout" Target="../slideLayouts/slideLayout32.xml"/><Relationship Id="rId16" Type="http://schemas.openxmlformats.org/officeDocument/2006/relationships/slideLayout" Target="../slideLayouts/slideLayout33.xml"/><Relationship Id="rId17" Type="http://schemas.openxmlformats.org/officeDocument/2006/relationships/slideLayout" Target="../slideLayouts/slideLayout34.xml"/><Relationship Id="rId18" Type="http://schemas.openxmlformats.org/officeDocument/2006/relationships/theme" Target="../theme/theme2.xml"/><Relationship Id="rId19" Type="http://schemas.openxmlformats.org/officeDocument/2006/relationships/image" Target="../media/image1.png"/><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slideLayout" Target="../slideLayouts/slideLayout20.xml"/><Relationship Id="rId4" Type="http://schemas.openxmlformats.org/officeDocument/2006/relationships/slideLayout" Target="../slideLayouts/slideLayout21.xml"/><Relationship Id="rId5" Type="http://schemas.openxmlformats.org/officeDocument/2006/relationships/slideLayout" Target="../slideLayouts/slideLayout22.xml"/><Relationship Id="rId6" Type="http://schemas.openxmlformats.org/officeDocument/2006/relationships/slideLayout" Target="../slideLayouts/slideLayout23.xml"/><Relationship Id="rId7" Type="http://schemas.openxmlformats.org/officeDocument/2006/relationships/slideLayout" Target="../slideLayouts/slideLayout24.xml"/><Relationship Id="rId8" Type="http://schemas.openxmlformats.org/officeDocument/2006/relationships/slideLayout" Target="../slideLayouts/slideLayout25.xml"/><Relationship Id="rId9" Type="http://schemas.openxmlformats.org/officeDocument/2006/relationships/slideLayout" Target="../slideLayouts/slideLayout26.xml"/><Relationship Id="rId10"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5.xml"/><Relationship Id="rId12" Type="http://schemas.openxmlformats.org/officeDocument/2006/relationships/slideLayout" Target="../slideLayouts/slideLayout46.xml"/><Relationship Id="rId13" Type="http://schemas.openxmlformats.org/officeDocument/2006/relationships/slideLayout" Target="../slideLayouts/slideLayout47.xml"/><Relationship Id="rId14" Type="http://schemas.openxmlformats.org/officeDocument/2006/relationships/slideLayout" Target="../slideLayouts/slideLayout48.xml"/><Relationship Id="rId15" Type="http://schemas.openxmlformats.org/officeDocument/2006/relationships/slideLayout" Target="../slideLayouts/slideLayout49.xml"/><Relationship Id="rId16" Type="http://schemas.openxmlformats.org/officeDocument/2006/relationships/slideLayout" Target="../slideLayouts/slideLayout50.xml"/><Relationship Id="rId17" Type="http://schemas.openxmlformats.org/officeDocument/2006/relationships/slideLayout" Target="../slideLayouts/slideLayout51.xml"/><Relationship Id="rId18" Type="http://schemas.openxmlformats.org/officeDocument/2006/relationships/theme" Target="../theme/theme3.xml"/><Relationship Id="rId19" Type="http://schemas.openxmlformats.org/officeDocument/2006/relationships/image" Target="../media/image1.png"/><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62.xml"/><Relationship Id="rId12" Type="http://schemas.openxmlformats.org/officeDocument/2006/relationships/slideLayout" Target="../slideLayouts/slideLayout63.xml"/><Relationship Id="rId13" Type="http://schemas.openxmlformats.org/officeDocument/2006/relationships/slideLayout" Target="../slideLayouts/slideLayout64.xml"/><Relationship Id="rId14" Type="http://schemas.openxmlformats.org/officeDocument/2006/relationships/slideLayout" Target="../slideLayouts/slideLayout65.xml"/><Relationship Id="rId15" Type="http://schemas.openxmlformats.org/officeDocument/2006/relationships/slideLayout" Target="../slideLayouts/slideLayout66.xml"/><Relationship Id="rId16" Type="http://schemas.openxmlformats.org/officeDocument/2006/relationships/slideLayout" Target="../slideLayouts/slideLayout67.xml"/><Relationship Id="rId17" Type="http://schemas.openxmlformats.org/officeDocument/2006/relationships/slideLayout" Target="../slideLayouts/slideLayout68.xml"/><Relationship Id="rId18" Type="http://schemas.openxmlformats.org/officeDocument/2006/relationships/theme" Target="../theme/theme4.xml"/><Relationship Id="rId19" Type="http://schemas.openxmlformats.org/officeDocument/2006/relationships/image" Target="../media/image1.png"/><Relationship Id="rId1" Type="http://schemas.openxmlformats.org/officeDocument/2006/relationships/slideLayout" Target="../slideLayouts/slideLayout52.xml"/><Relationship Id="rId2" Type="http://schemas.openxmlformats.org/officeDocument/2006/relationships/slideLayout" Target="../slideLayouts/slideLayout53.xml"/><Relationship Id="rId3" Type="http://schemas.openxmlformats.org/officeDocument/2006/relationships/slideLayout" Target="../slideLayouts/slideLayout54.xml"/><Relationship Id="rId4" Type="http://schemas.openxmlformats.org/officeDocument/2006/relationships/slideLayout" Target="../slideLayouts/slideLayout55.xml"/><Relationship Id="rId5" Type="http://schemas.openxmlformats.org/officeDocument/2006/relationships/slideLayout" Target="../slideLayouts/slideLayout56.xml"/><Relationship Id="rId6" Type="http://schemas.openxmlformats.org/officeDocument/2006/relationships/slideLayout" Target="../slideLayouts/slideLayout57.xml"/><Relationship Id="rId7" Type="http://schemas.openxmlformats.org/officeDocument/2006/relationships/slideLayout" Target="../slideLayouts/slideLayout58.xml"/><Relationship Id="rId8" Type="http://schemas.openxmlformats.org/officeDocument/2006/relationships/slideLayout" Target="../slideLayouts/slideLayout59.xml"/><Relationship Id="rId9" Type="http://schemas.openxmlformats.org/officeDocument/2006/relationships/slideLayout" Target="../slideLayouts/slideLayout60.xml"/><Relationship Id="rId10" Type="http://schemas.openxmlformats.org/officeDocument/2006/relationships/slideLayout" Target="../slideLayouts/slideLayout61.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79.xml"/><Relationship Id="rId12" Type="http://schemas.openxmlformats.org/officeDocument/2006/relationships/slideLayout" Target="../slideLayouts/slideLayout80.xml"/><Relationship Id="rId13" Type="http://schemas.openxmlformats.org/officeDocument/2006/relationships/slideLayout" Target="../slideLayouts/slideLayout81.xml"/><Relationship Id="rId14" Type="http://schemas.openxmlformats.org/officeDocument/2006/relationships/slideLayout" Target="../slideLayouts/slideLayout82.xml"/><Relationship Id="rId15" Type="http://schemas.openxmlformats.org/officeDocument/2006/relationships/slideLayout" Target="../slideLayouts/slideLayout83.xml"/><Relationship Id="rId16" Type="http://schemas.openxmlformats.org/officeDocument/2006/relationships/slideLayout" Target="../slideLayouts/slideLayout84.xml"/><Relationship Id="rId17" Type="http://schemas.openxmlformats.org/officeDocument/2006/relationships/slideLayout" Target="../slideLayouts/slideLayout85.xml"/><Relationship Id="rId18" Type="http://schemas.openxmlformats.org/officeDocument/2006/relationships/theme" Target="../theme/theme5.xml"/><Relationship Id="rId19" Type="http://schemas.openxmlformats.org/officeDocument/2006/relationships/image" Target="../media/image1.png"/><Relationship Id="rId1" Type="http://schemas.openxmlformats.org/officeDocument/2006/relationships/slideLayout" Target="../slideLayouts/slideLayout69.xml"/><Relationship Id="rId2" Type="http://schemas.openxmlformats.org/officeDocument/2006/relationships/slideLayout" Target="../slideLayouts/slideLayout70.xml"/><Relationship Id="rId3" Type="http://schemas.openxmlformats.org/officeDocument/2006/relationships/slideLayout" Target="../slideLayouts/slideLayout71.xml"/><Relationship Id="rId4" Type="http://schemas.openxmlformats.org/officeDocument/2006/relationships/slideLayout" Target="../slideLayouts/slideLayout72.xml"/><Relationship Id="rId5" Type="http://schemas.openxmlformats.org/officeDocument/2006/relationships/slideLayout" Target="../slideLayouts/slideLayout73.xml"/><Relationship Id="rId6" Type="http://schemas.openxmlformats.org/officeDocument/2006/relationships/slideLayout" Target="../slideLayouts/slideLayout74.xml"/><Relationship Id="rId7" Type="http://schemas.openxmlformats.org/officeDocument/2006/relationships/slideLayout" Target="../slideLayouts/slideLayout75.xml"/><Relationship Id="rId8" Type="http://schemas.openxmlformats.org/officeDocument/2006/relationships/slideLayout" Target="../slideLayouts/slideLayout76.xml"/><Relationship Id="rId9" Type="http://schemas.openxmlformats.org/officeDocument/2006/relationships/slideLayout" Target="../slideLayouts/slideLayout77.xml"/><Relationship Id="rId10" Type="http://schemas.openxmlformats.org/officeDocument/2006/relationships/slideLayout" Target="../slideLayouts/slideLayout78.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96.xml"/><Relationship Id="rId12" Type="http://schemas.openxmlformats.org/officeDocument/2006/relationships/slideLayout" Target="../slideLayouts/slideLayout97.xml"/><Relationship Id="rId13" Type="http://schemas.openxmlformats.org/officeDocument/2006/relationships/slideLayout" Target="../slideLayouts/slideLayout98.xml"/><Relationship Id="rId14" Type="http://schemas.openxmlformats.org/officeDocument/2006/relationships/slideLayout" Target="../slideLayouts/slideLayout99.xml"/><Relationship Id="rId15" Type="http://schemas.openxmlformats.org/officeDocument/2006/relationships/slideLayout" Target="../slideLayouts/slideLayout100.xml"/><Relationship Id="rId16" Type="http://schemas.openxmlformats.org/officeDocument/2006/relationships/slideLayout" Target="../slideLayouts/slideLayout101.xml"/><Relationship Id="rId17" Type="http://schemas.openxmlformats.org/officeDocument/2006/relationships/slideLayout" Target="../slideLayouts/slideLayout102.xml"/><Relationship Id="rId18" Type="http://schemas.openxmlformats.org/officeDocument/2006/relationships/theme" Target="../theme/theme6.xml"/><Relationship Id="rId19" Type="http://schemas.openxmlformats.org/officeDocument/2006/relationships/image" Target="../media/image1.png"/><Relationship Id="rId1" Type="http://schemas.openxmlformats.org/officeDocument/2006/relationships/slideLayout" Target="../slideLayouts/slideLayout86.xml"/><Relationship Id="rId2" Type="http://schemas.openxmlformats.org/officeDocument/2006/relationships/slideLayout" Target="../slideLayouts/slideLayout87.xml"/><Relationship Id="rId3" Type="http://schemas.openxmlformats.org/officeDocument/2006/relationships/slideLayout" Target="../slideLayouts/slideLayout88.xml"/><Relationship Id="rId4" Type="http://schemas.openxmlformats.org/officeDocument/2006/relationships/slideLayout" Target="../slideLayouts/slideLayout89.xml"/><Relationship Id="rId5" Type="http://schemas.openxmlformats.org/officeDocument/2006/relationships/slideLayout" Target="../slideLayouts/slideLayout90.xml"/><Relationship Id="rId6" Type="http://schemas.openxmlformats.org/officeDocument/2006/relationships/slideLayout" Target="../slideLayouts/slideLayout91.xml"/><Relationship Id="rId7" Type="http://schemas.openxmlformats.org/officeDocument/2006/relationships/slideLayout" Target="../slideLayouts/slideLayout92.xml"/><Relationship Id="rId8" Type="http://schemas.openxmlformats.org/officeDocument/2006/relationships/slideLayout" Target="../slideLayouts/slideLayout93.xml"/><Relationship Id="rId9" Type="http://schemas.openxmlformats.org/officeDocument/2006/relationships/slideLayout" Target="../slideLayouts/slideLayout94.xml"/><Relationship Id="rId10" Type="http://schemas.openxmlformats.org/officeDocument/2006/relationships/slideLayout" Target="../slideLayouts/slideLayout9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113.xml"/><Relationship Id="rId12" Type="http://schemas.openxmlformats.org/officeDocument/2006/relationships/theme" Target="../theme/theme7.xml"/><Relationship Id="rId1" Type="http://schemas.openxmlformats.org/officeDocument/2006/relationships/slideLayout" Target="../slideLayouts/slideLayout103.xml"/><Relationship Id="rId2" Type="http://schemas.openxmlformats.org/officeDocument/2006/relationships/slideLayout" Target="../slideLayouts/slideLayout104.xml"/><Relationship Id="rId3" Type="http://schemas.openxmlformats.org/officeDocument/2006/relationships/slideLayout" Target="../slideLayouts/slideLayout105.xml"/><Relationship Id="rId4" Type="http://schemas.openxmlformats.org/officeDocument/2006/relationships/slideLayout" Target="../slideLayouts/slideLayout106.xml"/><Relationship Id="rId5" Type="http://schemas.openxmlformats.org/officeDocument/2006/relationships/slideLayout" Target="../slideLayouts/slideLayout107.xml"/><Relationship Id="rId6" Type="http://schemas.openxmlformats.org/officeDocument/2006/relationships/slideLayout" Target="../slideLayouts/slideLayout108.xml"/><Relationship Id="rId7" Type="http://schemas.openxmlformats.org/officeDocument/2006/relationships/slideLayout" Target="../slideLayouts/slideLayout109.xml"/><Relationship Id="rId8" Type="http://schemas.openxmlformats.org/officeDocument/2006/relationships/slideLayout" Target="../slideLayouts/slideLayout110.xml"/><Relationship Id="rId9" Type="http://schemas.openxmlformats.org/officeDocument/2006/relationships/slideLayout" Target="../slideLayouts/slideLayout111.xml"/><Relationship Id="rId10" Type="http://schemas.openxmlformats.org/officeDocument/2006/relationships/slideLayout" Target="../slideLayouts/slideLayout1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E1AF45CF-8181-E54C-8C2B-3F809C5F6661}" type="datetime1">
              <a:t>5/4/18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a:t>Laura Terrill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0607E1EB-901A-6849-9841-1183CB806B04}" type="slidenum">
              <a:rPr lang="uk-UA"/>
              <a:t>‹#›</a:t>
            </a:fld>
            <a:endParaRPr lang="uk-UA"/>
          </a:p>
        </p:txBody>
      </p:sp>
    </p:spTree>
    <p:extLst>
      <p:ext uri="{BB962C8B-B14F-4D97-AF65-F5344CB8AC3E}">
        <p14:creationId xmlns:p14="http://schemas.microsoft.com/office/powerpoint/2010/main" val="1920577525"/>
      </p:ext>
    </p:extLst>
  </p:cSld>
  <p:clrMap bg1="dk1" tx1="lt1" bg2="dk2" tx2="lt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 id="2147483766" r:id="rId16"/>
    <p:sldLayoutId id="2147483767" r:id="rId17"/>
  </p:sldLayoutIdLst>
  <p:hf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9DA4A988-7B7B-1D46-89DD-EEACE448D800}"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1144108930"/>
      </p:ext>
    </p:extLst>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 id="2147483784" r:id="rId16"/>
    <p:sldLayoutId id="2147483785" r:id="rId17"/>
  </p:sldLayoutIdLst>
  <p:hf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9AABA27-6BA2-D248-9C2D-D14751EEBA94}"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510616708"/>
      </p:ext>
    </p:extLst>
  </p:cSld>
  <p:clrMap bg1="dk1" tx1="lt1" bg2="dk2"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 id="2147483819" r:id="rId15"/>
    <p:sldLayoutId id="2147483820" r:id="rId16"/>
    <p:sldLayoutId id="2147483821" r:id="rId17"/>
  </p:sldLayoutIdLst>
  <p:hf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A473FD9C-E449-8A42-A0A7-EE64BB63C140}"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1351934195"/>
      </p:ext>
    </p:extLst>
  </p:cSld>
  <p:clrMap bg1="dk1" tx1="lt1" bg2="dk2" tx2="lt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 id="2147483888" r:id="rId12"/>
    <p:sldLayoutId id="2147483889" r:id="rId13"/>
    <p:sldLayoutId id="2147483890" r:id="rId14"/>
    <p:sldLayoutId id="2147483891" r:id="rId15"/>
    <p:sldLayoutId id="2147483892" r:id="rId16"/>
    <p:sldLayoutId id="2147483893" r:id="rId17"/>
  </p:sldLayoutIdLst>
  <p:hf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198ECDC3-9FDB-1143-A297-2183ECD078F0}"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1908194298"/>
      </p:ext>
    </p:extLst>
  </p:cSld>
  <p:clrMap bg1="dk1" tx1="lt1" bg2="dk2" tx2="lt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 id="2147483906" r:id="rId12"/>
    <p:sldLayoutId id="2147483907" r:id="rId13"/>
    <p:sldLayoutId id="2147483908" r:id="rId14"/>
    <p:sldLayoutId id="2147483909" r:id="rId15"/>
    <p:sldLayoutId id="2147483910" r:id="rId16"/>
    <p:sldLayoutId id="2147483911" r:id="rId17"/>
  </p:sldLayoutIdLst>
  <p:hf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0AD38A94-6B50-4748-98CB-7EEE88B260A4}" type="datetime1">
              <a:t>5/4/18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828530767"/>
      </p:ext>
    </p:extLst>
  </p:cSld>
  <p:clrMap bg1="dk1" tx1="lt1" bg2="dk2" tx2="lt2" accent1="accent1" accent2="accent2" accent3="accent3" accent4="accent4" accent5="accent5" accent6="accent6" hlink="hlink" folHlink="folHlink"/>
  <p:sldLayoutIdLst>
    <p:sldLayoutId id="2147483967" r:id="rId1"/>
    <p:sldLayoutId id="2147483968" r:id="rId2"/>
    <p:sldLayoutId id="2147483969" r:id="rId3"/>
    <p:sldLayoutId id="2147483970" r:id="rId4"/>
    <p:sldLayoutId id="2147483971" r:id="rId5"/>
    <p:sldLayoutId id="2147483972" r:id="rId6"/>
    <p:sldLayoutId id="2147483973" r:id="rId7"/>
    <p:sldLayoutId id="2147483974" r:id="rId8"/>
    <p:sldLayoutId id="2147483975" r:id="rId9"/>
    <p:sldLayoutId id="2147483976" r:id="rId10"/>
    <p:sldLayoutId id="2147483977" r:id="rId11"/>
    <p:sldLayoutId id="2147483978" r:id="rId12"/>
    <p:sldLayoutId id="2147483979" r:id="rId13"/>
    <p:sldLayoutId id="2147483980" r:id="rId14"/>
    <p:sldLayoutId id="2147483981" r:id="rId15"/>
    <p:sldLayoutId id="2147483982" r:id="rId16"/>
    <p:sldLayoutId id="2147483983" r:id="rId17"/>
  </p:sldLayoutIdLst>
  <p:hf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4EA4FF-2AA7-0342-B28C-38534E3C2A28}" type="datetime1">
              <a:t>5/4/18</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solidFill>
                  <a:prstClr val="black">
                    <a:tint val="75000"/>
                  </a:prstClr>
                </a:solidFill>
              </a:rPr>
              <a:t>Laura Terrill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663F53-CAC5-C24D-AA55-838D7A48C7EF}" type="slidenum">
              <a:rPr>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73771150"/>
      </p:ext>
    </p:extLst>
  </p:cSld>
  <p:clrMap bg1="lt1" tx1="dk1" bg2="lt2" tx2="dk2" accent1="accent1" accent2="accent2" accent3="accent3" accent4="accent4" accent5="accent5" accent6="accent6" hlink="hlink" folHlink="folHlink"/>
  <p:sldLayoutIdLst>
    <p:sldLayoutId id="2147484004" r:id="rId1"/>
    <p:sldLayoutId id="2147484005" r:id="rId2"/>
    <p:sldLayoutId id="2147484006" r:id="rId3"/>
    <p:sldLayoutId id="2147484007" r:id="rId4"/>
    <p:sldLayoutId id="2147484008" r:id="rId5"/>
    <p:sldLayoutId id="2147484009" r:id="rId6"/>
    <p:sldLayoutId id="2147484010" r:id="rId7"/>
    <p:sldLayoutId id="2147484011" r:id="rId8"/>
    <p:sldLayoutId id="2147484012" r:id="rId9"/>
    <p:sldLayoutId id="2147484013" r:id="rId10"/>
    <p:sldLayoutId id="2147484014"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13.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8.tiff"/><Relationship Id="rId1" Type="http://schemas.openxmlformats.org/officeDocument/2006/relationships/slideLayout" Target="../slideLayouts/slideLayout7.xml"/><Relationship Id="rId2" Type="http://schemas.openxmlformats.org/officeDocument/2006/relationships/image" Target="../media/image6.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2.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9.jp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tiff"/><Relationship Id="rId1" Type="http://schemas.openxmlformats.org/officeDocument/2006/relationships/slideLayout" Target="../slideLayouts/slideLayout2.xml"/><Relationship Id="rId2" Type="http://schemas.openxmlformats.org/officeDocument/2006/relationships/image" Target="../media/image28.jpg"/></Relationships>
</file>

<file path=ppt/slides/_rels/slide23.xml.rels><?xml version="1.0" encoding="UTF-8" standalone="yes"?>
<Relationships xmlns="http://schemas.openxmlformats.org/package/2006/relationships"><Relationship Id="rId3" Type="http://schemas.openxmlformats.org/officeDocument/2006/relationships/image" Target="../media/image34.tiff"/><Relationship Id="rId4" Type="http://schemas.openxmlformats.org/officeDocument/2006/relationships/image" Target="../media/image35.tiff"/><Relationship Id="rId1" Type="http://schemas.openxmlformats.org/officeDocument/2006/relationships/slideLayout" Target="../slideLayouts/slideLayout7.xml"/><Relationship Id="rId2" Type="http://schemas.openxmlformats.org/officeDocument/2006/relationships/image" Target="../media/image33.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3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jpg"/><Relationship Id="rId3" Type="http://schemas.openxmlformats.org/officeDocument/2006/relationships/image" Target="../media/image2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eg"/><Relationship Id="rId3" Type="http://schemas.openxmlformats.org/officeDocument/2006/relationships/image" Target="../media/image5.tif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 Id="rId3" Type="http://schemas.openxmlformats.org/officeDocument/2006/relationships/image" Target="../media/image39.jpeg"/></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4" Type="http://schemas.openxmlformats.org/officeDocument/2006/relationships/image" Target="../media/image41.jpeg"/><Relationship Id="rId1" Type="http://schemas.openxmlformats.org/officeDocument/2006/relationships/slideLayout" Target="../slideLayouts/slideLayout6.xml"/><Relationship Id="rId2" Type="http://schemas.openxmlformats.org/officeDocument/2006/relationships/image" Target="../media/image3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tiff"/><Relationship Id="rId3" Type="http://schemas.openxmlformats.org/officeDocument/2006/relationships/image" Target="../media/image4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 Id="rId3"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jpeg"/></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37.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5" Type="http://schemas.openxmlformats.org/officeDocument/2006/relationships/image" Target="../media/image48.jpeg"/><Relationship Id="rId6" Type="http://schemas.openxmlformats.org/officeDocument/2006/relationships/image" Target="../media/image49.jpeg"/><Relationship Id="rId7" Type="http://schemas.openxmlformats.org/officeDocument/2006/relationships/image" Target="../media/image50.jpeg"/><Relationship Id="rId1" Type="http://schemas.openxmlformats.org/officeDocument/2006/relationships/slideLayout" Target="../slideLayouts/slideLayout87.xml"/><Relationship Id="rId2" Type="http://schemas.openxmlformats.org/officeDocument/2006/relationships/image" Target="../media/image45.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tiff"/></Relationships>
</file>

<file path=ppt/slides/_rels/slide39.xml.rels><?xml version="1.0" encoding="UTF-8" standalone="yes"?>
<Relationships xmlns="http://schemas.openxmlformats.org/package/2006/relationships"><Relationship Id="rId3" Type="http://schemas.openxmlformats.org/officeDocument/2006/relationships/image" Target="../media/image53.tiff"/><Relationship Id="rId4" Type="http://schemas.openxmlformats.org/officeDocument/2006/relationships/image" Target="../media/image54.tiff"/><Relationship Id="rId1" Type="http://schemas.openxmlformats.org/officeDocument/2006/relationships/slideLayout" Target="../slideLayouts/slideLayout7.xml"/><Relationship Id="rId2" Type="http://schemas.openxmlformats.org/officeDocument/2006/relationships/image" Target="../media/image52.tiff"/></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8.tiff"/><Relationship Id="rId1" Type="http://schemas.openxmlformats.org/officeDocument/2006/relationships/slideLayout" Target="../slideLayouts/slideLayout7.xml"/><Relationship Id="rId2" Type="http://schemas.openxmlformats.org/officeDocument/2006/relationships/image" Target="../media/image6.tiff"/></Relationships>
</file>

<file path=ppt/slides/_rels/slide40.xml.rels><?xml version="1.0" encoding="UTF-8" standalone="yes"?>
<Relationships xmlns="http://schemas.openxmlformats.org/package/2006/relationships"><Relationship Id="rId3" Type="http://schemas.openxmlformats.org/officeDocument/2006/relationships/image" Target="../media/image56.jpeg"/><Relationship Id="rId4" Type="http://schemas.openxmlformats.org/officeDocument/2006/relationships/image" Target="../media/image57.tiff"/><Relationship Id="rId1" Type="http://schemas.openxmlformats.org/officeDocument/2006/relationships/slideLayout" Target="../slideLayouts/slideLayout7.xml"/><Relationship Id="rId2" Type="http://schemas.openxmlformats.org/officeDocument/2006/relationships/image" Target="../media/image55.tiff"/></Relationships>
</file>

<file path=ppt/slides/_rels/slide41.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png"/><Relationship Id="rId5" Type="http://schemas.microsoft.com/office/2007/relationships/hdphoto" Target="../media/hdphoto1.wdp"/><Relationship Id="rId6" Type="http://schemas.openxmlformats.org/officeDocument/2006/relationships/image" Target="../media/image61.jpeg"/><Relationship Id="rId1" Type="http://schemas.openxmlformats.org/officeDocument/2006/relationships/slideLayout" Target="../slideLayouts/slideLayout7.xml"/><Relationship Id="rId2" Type="http://schemas.openxmlformats.org/officeDocument/2006/relationships/image" Target="../media/image58.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0.xml"/><Relationship Id="rId2" Type="http://schemas.openxmlformats.org/officeDocument/2006/relationships/image" Target="../media/image66.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png"/><Relationship Id="rId5" Type="http://schemas.openxmlformats.org/officeDocument/2006/relationships/image" Target="../media/image11.jpeg"/><Relationship Id="rId1" Type="http://schemas.openxmlformats.org/officeDocument/2006/relationships/slideLayout" Target="../slideLayouts/slideLayout58.xml"/><Relationship Id="rId2" Type="http://schemas.openxmlformats.org/officeDocument/2006/relationships/notesSlide" Target="../notesSlides/notesSlid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9.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5" Type="http://schemas.openxmlformats.org/officeDocument/2006/relationships/image" Target="../media/image15.jpeg"/><Relationship Id="rId6" Type="http://schemas.openxmlformats.org/officeDocument/2006/relationships/image" Target="../media/image16.jpeg"/><Relationship Id="rId7" Type="http://schemas.openxmlformats.org/officeDocument/2006/relationships/image" Target="../media/image17.jpeg"/><Relationship Id="rId1" Type="http://schemas.openxmlformats.org/officeDocument/2006/relationships/slideLayout" Target="../slideLayouts/slideLayout7.xml"/><Relationship Id="rId2" Type="http://schemas.openxmlformats.org/officeDocument/2006/relationships/image" Target="../media/image12.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0.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1.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4.xml"/><Relationship Id="rId2" Type="http://schemas.openxmlformats.org/officeDocument/2006/relationships/notesSlide" Target="../notesSlides/notesSlide11.xml"/><Relationship Id="rId3" Type="http://schemas.openxmlformats.org/officeDocument/2006/relationships/image" Target="../media/image72.tif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3.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5.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7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jpg"/><Relationship Id="rId1" Type="http://schemas.openxmlformats.org/officeDocument/2006/relationships/slideLayout" Target="../slideLayouts/slideLayout7.xml"/><Relationship Id="rId2" Type="http://schemas.openxmlformats.org/officeDocument/2006/relationships/image" Target="../media/image19.tiff"/></Relationships>
</file>

<file path=ppt/slides/_rels/slide9.xml.rels><?xml version="1.0" encoding="UTF-8" standalone="yes"?>
<Relationships xmlns="http://schemas.openxmlformats.org/package/2006/relationships"><Relationship Id="rId3" Type="http://schemas.openxmlformats.org/officeDocument/2006/relationships/image" Target="../media/image23.WMF"/><Relationship Id="rId4" Type="http://schemas.openxmlformats.org/officeDocument/2006/relationships/image" Target="../media/image9.jpeg"/><Relationship Id="rId1" Type="http://schemas.openxmlformats.org/officeDocument/2006/relationships/slideLayout" Target="../slideLayouts/slideLayout7.xml"/><Relationship Id="rId2"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5" name="Content Placeholder 3"/>
          <p:cNvPicPr>
            <a:picLocks noChangeAspect="1"/>
          </p:cNvPicPr>
          <p:nvPr/>
        </p:nvPicPr>
        <p:blipFill rotWithShape="1">
          <a:blip r:embed="rId2"/>
          <a:srcRect t="4171" r="4657" b="9532"/>
          <a:stretch/>
        </p:blipFill>
        <p:spPr>
          <a:xfrm>
            <a:off x="162111" y="320992"/>
            <a:ext cx="6405316" cy="6217920"/>
          </a:xfrm>
          <a:prstGeom prst="rect">
            <a:avLst/>
          </a:prstGeom>
          <a:effectLst>
            <a:outerShdw blurRad="50800" dir="14400000">
              <a:srgbClr val="000000">
                <a:alpha val="40000"/>
              </a:srgbClr>
            </a:outerShdw>
          </a:effectLst>
        </p:spPr>
      </p:pic>
      <p:sp>
        <p:nvSpPr>
          <p:cNvPr id="6" name="Title 3"/>
          <p:cNvSpPr txBox="1">
            <a:spLocks/>
          </p:cNvSpPr>
          <p:nvPr/>
        </p:nvSpPr>
        <p:spPr>
          <a:xfrm>
            <a:off x="6939643" y="1453243"/>
            <a:ext cx="4916961" cy="3966873"/>
          </a:xfrm>
          <a:prstGeom prst="rect">
            <a:avLst/>
          </a:prstGeom>
        </p:spPr>
        <p:txBody>
          <a:bodyPr>
            <a:no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4400" b="1" dirty="0">
                <a:solidFill>
                  <a:schemeClr val="tx1"/>
                </a:solidFill>
              </a:rPr>
              <a:t>KEYS TO PLANNING FOR LEARNING:</a:t>
            </a:r>
          </a:p>
          <a:p>
            <a:pPr algn="ctr"/>
            <a:r>
              <a:rPr lang="en-US" sz="4400" b="1" dirty="0">
                <a:solidFill>
                  <a:schemeClr val="tx1"/>
                </a:solidFill>
              </a:rPr>
              <a:t/>
            </a:r>
            <a:br>
              <a:rPr lang="en-US" sz="4400" b="1" dirty="0">
                <a:solidFill>
                  <a:schemeClr val="tx1"/>
                </a:solidFill>
              </a:rPr>
            </a:br>
            <a:r>
              <a:rPr lang="en-US" sz="4400" b="1" dirty="0">
                <a:solidFill>
                  <a:schemeClr val="tx1"/>
                </a:solidFill>
              </a:rPr>
              <a:t>EFFECTIVE UNIT DESIGN </a:t>
            </a:r>
            <a:endParaRPr lang="en-US" sz="4400">
              <a:solidFill>
                <a:schemeClr val="tx1"/>
              </a:solidFill>
            </a:endParaRPr>
          </a:p>
        </p:txBody>
      </p:sp>
    </p:spTree>
    <p:extLst>
      <p:ext uri="{BB962C8B-B14F-4D97-AF65-F5344CB8AC3E}">
        <p14:creationId xmlns:p14="http://schemas.microsoft.com/office/powerpoint/2010/main" val="4942462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365127"/>
            <a:ext cx="7886700" cy="1049751"/>
          </a:xfrm>
          <a:solidFill>
            <a:schemeClr val="accent1"/>
          </a:solidFill>
        </p:spPr>
        <p:txBody>
          <a:bodyPr/>
          <a:lstStyle/>
          <a:p>
            <a:pPr algn="ctr"/>
            <a:r>
              <a:rPr lang="en-US" dirty="0">
                <a:solidFill>
                  <a:schemeClr val="tx1"/>
                </a:solidFill>
              </a:rPr>
              <a:t>Performance</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b="6267"/>
          <a:stretch/>
        </p:blipFill>
        <p:spPr>
          <a:xfrm>
            <a:off x="755716" y="1575420"/>
            <a:ext cx="5085582" cy="4754880"/>
          </a:xfrm>
          <a:prstGeom prst="rect">
            <a:avLst/>
          </a:prstGeom>
        </p:spPr>
      </p:pic>
      <p:sp>
        <p:nvSpPr>
          <p:cNvPr id="7" name="Content Placeholder 8"/>
          <p:cNvSpPr txBox="1">
            <a:spLocks/>
          </p:cNvSpPr>
          <p:nvPr/>
        </p:nvSpPr>
        <p:spPr>
          <a:xfrm>
            <a:off x="6155348" y="1812471"/>
            <a:ext cx="5198452" cy="4095081"/>
          </a:xfrm>
          <a:prstGeom prst="rect">
            <a:avLst/>
          </a:prstGeom>
          <a:ln>
            <a:noFill/>
          </a:ln>
        </p:spPr>
        <p:txBody>
          <a:bodyPr vert="horz">
            <a:noAutofit/>
          </a:bodyPr>
          <a:lstStyle/>
          <a:p>
            <a:pPr marL="320040" indent="-320040">
              <a:spcBef>
                <a:spcPts val="700"/>
              </a:spcBef>
              <a:buClr>
                <a:schemeClr val="accent2"/>
              </a:buClr>
              <a:buSzPct val="60000"/>
              <a:buFont typeface="Wingdings"/>
              <a:buChar char=""/>
              <a:defRPr/>
            </a:pPr>
            <a:r>
              <a:rPr lang="en-US" sz="2800" dirty="0"/>
              <a:t>Based on classroom instruction</a:t>
            </a:r>
          </a:p>
          <a:p>
            <a:pPr marL="320040" indent="-320040">
              <a:spcBef>
                <a:spcPts val="700"/>
              </a:spcBef>
              <a:buClr>
                <a:schemeClr val="accent2"/>
              </a:buClr>
              <a:buSzPct val="60000"/>
              <a:buFont typeface="Wingdings"/>
              <a:buChar char=""/>
              <a:defRPr/>
            </a:pPr>
            <a:r>
              <a:rPr lang="en-US" sz="2800" dirty="0"/>
              <a:t>Practiced</a:t>
            </a:r>
          </a:p>
          <a:p>
            <a:pPr marL="320040" indent="-320040">
              <a:spcBef>
                <a:spcPts val="700"/>
              </a:spcBef>
              <a:buClr>
                <a:schemeClr val="accent2"/>
              </a:buClr>
              <a:buSzPct val="60000"/>
              <a:buFont typeface="Wingdings"/>
              <a:buChar char=""/>
              <a:defRPr/>
            </a:pPr>
            <a:r>
              <a:rPr lang="en-US" sz="2800" dirty="0"/>
              <a:t>Familiar content and context</a:t>
            </a:r>
          </a:p>
          <a:p>
            <a:pPr marL="320040" indent="-320040">
              <a:spcBef>
                <a:spcPts val="700"/>
              </a:spcBef>
              <a:buClr>
                <a:schemeClr val="accent2"/>
              </a:buClr>
              <a:buSzPct val="60000"/>
              <a:buFont typeface="Wingdings"/>
              <a:buChar char=""/>
              <a:defRPr/>
            </a:pPr>
            <a:r>
              <a:rPr lang="en-US" sz="2800" dirty="0"/>
              <a:t>Learners practice the functions and related structures, vocabulary through a variety of tasks to get ready for the final performance assessment tasks</a:t>
            </a:r>
          </a:p>
          <a:p>
            <a:pPr marL="320040" indent="-320040">
              <a:spcBef>
                <a:spcPts val="700"/>
              </a:spcBef>
              <a:buClr>
                <a:schemeClr val="accent2"/>
              </a:buClr>
              <a:buSzPct val="60000"/>
              <a:defRPr/>
            </a:pPr>
            <a:endParaRPr lang="en-US" sz="2800"/>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10</a:t>
            </a:fld>
            <a:endParaRPr lang="en-US"/>
          </a:p>
        </p:txBody>
      </p:sp>
    </p:spTree>
    <p:extLst>
      <p:ext uri="{BB962C8B-B14F-4D97-AF65-F5344CB8AC3E}">
        <p14:creationId xmlns:p14="http://schemas.microsoft.com/office/powerpoint/2010/main" val="7454821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5" descr="Unknown.jpeg"/>
          <p:cNvPicPr>
            <a:picLocks noChangeAspect="1"/>
          </p:cNvPicPr>
          <p:nvPr/>
        </p:nvPicPr>
        <p:blipFill>
          <a:blip r:embed="rId2"/>
          <a:srcRect l="-780" r="-780"/>
          <a:stretch>
            <a:fillRect/>
          </a:stretch>
        </p:blipFill>
        <p:spPr>
          <a:xfrm>
            <a:off x="2258325" y="1198096"/>
            <a:ext cx="7675350" cy="4351338"/>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11</a:t>
            </a:fld>
            <a:endParaRPr lang="en-US"/>
          </a:p>
        </p:txBody>
      </p:sp>
    </p:spTree>
    <p:extLst>
      <p:ext uri="{BB962C8B-B14F-4D97-AF65-F5344CB8AC3E}">
        <p14:creationId xmlns:p14="http://schemas.microsoft.com/office/powerpoint/2010/main" val="6542066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a:xfrm>
            <a:off x="838200" y="185511"/>
            <a:ext cx="10515600" cy="1325563"/>
          </a:xfrm>
        </p:spPr>
        <p:txBody>
          <a:bodyPr>
            <a:normAutofit/>
          </a:bodyPr>
          <a:lstStyle/>
          <a:p>
            <a:pPr algn="ctr" eaLnBrk="1" hangingPunct="1"/>
            <a:r>
              <a:rPr lang="en-US" sz="3600">
                <a:solidFill>
                  <a:schemeClr val="tx1"/>
                </a:solidFill>
                <a:ea typeface="ＭＳ Ｐゴシック" pitchFamily="-109" charset="-128"/>
                <a:cs typeface="ＭＳ Ｐゴシック" pitchFamily="-109" charset="-128"/>
              </a:rPr>
              <a:t>Backward Design – Units and Lessons</a:t>
            </a:r>
          </a:p>
        </p:txBody>
      </p:sp>
      <p:graphicFrame>
        <p:nvGraphicFramePr>
          <p:cNvPr id="6" name="Content Placeholder 5"/>
          <p:cNvGraphicFramePr>
            <a:graphicFrameLocks noGrp="1"/>
          </p:cNvGraphicFramePr>
          <p:nvPr>
            <p:ph idx="4294967295"/>
            <p:extLst>
              <p:ext uri="{D42A27DB-BD31-4B8C-83A1-F6EECF244321}">
                <p14:modId xmlns:p14="http://schemas.microsoft.com/office/powerpoint/2010/main" val="78173839"/>
              </p:ext>
            </p:extLst>
          </p:nvPr>
        </p:nvGraphicFramePr>
        <p:xfrm>
          <a:off x="685800" y="1511075"/>
          <a:ext cx="11038114" cy="47754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p:cNvSpPr>
            <a:spLocks noGrp="1"/>
          </p:cNvSpPr>
          <p:nvPr>
            <p:ph type="sldNum" sz="quarter" idx="12"/>
          </p:nvPr>
        </p:nvSpPr>
        <p:spPr/>
        <p:txBody>
          <a:bodyPr/>
          <a:lstStyle/>
          <a:p>
            <a:fld id="{74C2F60E-34D8-DD42-93FD-7BD7AE432328}" type="slidenum">
              <a:rPr lang="en-US"/>
              <a:pPr/>
              <a:t>12</a:t>
            </a:fld>
            <a:endParaRPr lang="en-US"/>
          </a:p>
        </p:txBody>
      </p:sp>
    </p:spTree>
    <p:extLst>
      <p:ext uri="{BB962C8B-B14F-4D97-AF65-F5344CB8AC3E}">
        <p14:creationId xmlns:p14="http://schemas.microsoft.com/office/powerpoint/2010/main" val="16116304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13</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3" name="Picture 2"/>
          <p:cNvPicPr>
            <a:picLocks noChangeAspect="1"/>
          </p:cNvPicPr>
          <p:nvPr/>
        </p:nvPicPr>
        <p:blipFill>
          <a:blip r:embed="rId2"/>
          <a:stretch>
            <a:fillRect/>
          </a:stretch>
        </p:blipFill>
        <p:spPr>
          <a:xfrm>
            <a:off x="339538" y="249239"/>
            <a:ext cx="5294168" cy="1537366"/>
          </a:xfrm>
          <a:prstGeom prst="rect">
            <a:avLst/>
          </a:prstGeom>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8472" y="1833319"/>
            <a:ext cx="6667399" cy="1482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423751" y="2282407"/>
            <a:ext cx="1381597" cy="584775"/>
          </a:xfrm>
          <a:prstGeom prst="rect">
            <a:avLst/>
          </a:prstGeom>
          <a:noFill/>
        </p:spPr>
        <p:txBody>
          <a:bodyPr wrap="none" rtlCol="0">
            <a:spAutoFit/>
          </a:bodyPr>
          <a:lstStyle/>
          <a:p>
            <a:r>
              <a:rPr lang="en-US" sz="3200" dirty="0"/>
              <a:t>What? </a:t>
            </a:r>
          </a:p>
        </p:txBody>
      </p:sp>
      <p:sp>
        <p:nvSpPr>
          <p:cNvPr id="6" name="Right Arrow 5"/>
          <p:cNvSpPr/>
          <p:nvPr/>
        </p:nvSpPr>
        <p:spPr>
          <a:xfrm>
            <a:off x="3227294" y="2432883"/>
            <a:ext cx="1286794" cy="283823"/>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7" name="Group 6"/>
          <p:cNvGrpSpPr/>
          <p:nvPr/>
        </p:nvGrpSpPr>
        <p:grpSpPr>
          <a:xfrm>
            <a:off x="2362199" y="3455894"/>
            <a:ext cx="7938247" cy="3083019"/>
            <a:chOff x="838200" y="3702109"/>
            <a:chExt cx="6296890" cy="2836804"/>
          </a:xfrm>
        </p:grpSpPr>
        <p:pic>
          <p:nvPicPr>
            <p:cNvPr id="8" name="Picture 7"/>
            <p:cNvPicPr>
              <a:picLocks noChangeAspect="1"/>
            </p:cNvPicPr>
            <p:nvPr/>
          </p:nvPicPr>
          <p:blipFill>
            <a:blip r:embed="rId4"/>
            <a:stretch>
              <a:fillRect/>
            </a:stretch>
          </p:blipFill>
          <p:spPr>
            <a:xfrm>
              <a:off x="4943520" y="3702109"/>
              <a:ext cx="2191570" cy="2836804"/>
            </a:xfrm>
            <a:prstGeom prst="rect">
              <a:avLst/>
            </a:prstGeom>
          </p:spPr>
        </p:pic>
        <p:sp>
          <p:nvSpPr>
            <p:cNvPr id="9" name="TextBox 8"/>
            <p:cNvSpPr txBox="1"/>
            <p:nvPr/>
          </p:nvSpPr>
          <p:spPr>
            <a:xfrm>
              <a:off x="838200" y="4596824"/>
              <a:ext cx="1593770" cy="538074"/>
            </a:xfrm>
            <a:prstGeom prst="rect">
              <a:avLst/>
            </a:prstGeom>
            <a:noFill/>
          </p:spPr>
          <p:txBody>
            <a:bodyPr wrap="none" rtlCol="0">
              <a:spAutoFit/>
            </a:bodyPr>
            <a:lstStyle/>
            <a:p>
              <a:r>
                <a:rPr lang="en-US" sz="3200"/>
                <a:t>How well? </a:t>
              </a:r>
            </a:p>
          </p:txBody>
        </p:sp>
        <p:sp>
          <p:nvSpPr>
            <p:cNvPr id="10" name="Right Arrow 9"/>
            <p:cNvSpPr/>
            <p:nvPr/>
          </p:nvSpPr>
          <p:spPr>
            <a:xfrm>
              <a:off x="3563112" y="4803648"/>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087411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3298374" y="1114425"/>
            <a:ext cx="5573484" cy="5241924"/>
            <a:chOff x="827316" y="1317481"/>
            <a:chExt cx="5152570" cy="4916984"/>
          </a:xfrm>
        </p:grpSpPr>
        <p:pic>
          <p:nvPicPr>
            <p:cNvPr id="7" name="Content Placeholder 3"/>
            <p:cNvPicPr>
              <a:picLocks noChangeAspect="1"/>
            </p:cNvPicPr>
            <p:nvPr/>
          </p:nvPicPr>
          <p:blipFill rotWithShape="1">
            <a:blip r:embed="rId2"/>
            <a:srcRect t="4171" r="4657" b="9532"/>
            <a:stretch/>
          </p:blipFill>
          <p:spPr>
            <a:xfrm>
              <a:off x="827316" y="1317481"/>
              <a:ext cx="5065486" cy="4916984"/>
            </a:xfrm>
            <a:prstGeom prst="rect">
              <a:avLst/>
            </a:prstGeom>
            <a:effectLst>
              <a:outerShdw blurRad="50800" dir="14400000">
                <a:srgbClr val="000000">
                  <a:alpha val="40000"/>
                </a:srgbClr>
              </a:outerShdw>
            </a:effectLst>
          </p:spPr>
        </p:pic>
        <p:sp>
          <p:nvSpPr>
            <p:cNvPr id="8" name="TextBox 5"/>
            <p:cNvSpPr txBox="1">
              <a:spLocks noChangeArrowheads="1"/>
            </p:cNvSpPr>
            <p:nvPr/>
          </p:nvSpPr>
          <p:spPr bwMode="auto">
            <a:xfrm>
              <a:off x="4087701" y="5882400"/>
              <a:ext cx="1892185" cy="338554"/>
            </a:xfrm>
            <a:prstGeom prst="rect">
              <a:avLst/>
            </a:prstGeom>
            <a:noFill/>
            <a:ln w="9525">
              <a:noFill/>
              <a:miter lim="800000"/>
              <a:headEnd/>
              <a:tailEnd/>
            </a:ln>
          </p:spPr>
          <p:txBody>
            <a:bodyPr wrap="none">
              <a:prstTxWarp prst="textNoShape">
                <a:avLst/>
              </a:prstTxWarp>
              <a:spAutoFit/>
            </a:bodyPr>
            <a:lstStyle/>
            <a:p>
              <a:pPr algn="r"/>
              <a:r>
                <a:rPr lang="en-US" sz="1600" dirty="0">
                  <a:solidFill>
                    <a:prstClr val="black"/>
                  </a:solidFill>
                </a:rPr>
                <a:t>© Clementi &amp; Terrill </a:t>
              </a:r>
            </a:p>
          </p:txBody>
        </p:sp>
      </p:grpSp>
      <p:sp>
        <p:nvSpPr>
          <p:cNvPr id="5" name="Title 4"/>
          <p:cNvSpPr>
            <a:spLocks noGrp="1"/>
          </p:cNvSpPr>
          <p:nvPr>
            <p:ph type="title"/>
          </p:nvPr>
        </p:nvSpPr>
        <p:spPr>
          <a:xfrm>
            <a:off x="827316" y="98425"/>
            <a:ext cx="10515600" cy="914400"/>
          </a:xfrm>
          <a:solidFill>
            <a:schemeClr val="accent5"/>
          </a:solidFill>
        </p:spPr>
        <p:txBody>
          <a:bodyPr/>
          <a:lstStyle/>
          <a:p>
            <a:pPr algn="ctr"/>
            <a:r>
              <a:rPr lang="en-US">
                <a:solidFill>
                  <a:schemeClr val="tx1"/>
                </a:solidFill>
              </a:rPr>
              <a:t>Designing a Unit</a:t>
            </a:r>
          </a:p>
        </p:txBody>
      </p:sp>
      <p:sp>
        <p:nvSpPr>
          <p:cNvPr id="10" name="TextBox 9"/>
          <p:cNvSpPr txBox="1"/>
          <p:nvPr/>
        </p:nvSpPr>
        <p:spPr>
          <a:xfrm>
            <a:off x="10645873" y="368274"/>
            <a:ext cx="1188720" cy="400110"/>
          </a:xfrm>
          <a:prstGeom prst="rect">
            <a:avLst/>
          </a:prstGeom>
          <a:solidFill>
            <a:schemeClr val="accent6"/>
          </a:solidFill>
        </p:spPr>
        <p:txBody>
          <a:bodyPr wrap="square" rtlCol="0" anchor="ctr">
            <a:spAutoFit/>
          </a:bodyPr>
          <a:lstStyle/>
          <a:p>
            <a:pPr algn="ctr"/>
            <a:r>
              <a:rPr lang="en-US" sz="2000" dirty="0">
                <a:solidFill>
                  <a:prstClr val="black"/>
                </a:solidFill>
              </a:rPr>
              <a:t>Page 3</a:t>
            </a:r>
          </a:p>
        </p:txBody>
      </p:sp>
      <p:sp>
        <p:nvSpPr>
          <p:cNvPr id="6" name="Slide Number Placeholder 5"/>
          <p:cNvSpPr>
            <a:spLocks noGrp="1"/>
          </p:cNvSpPr>
          <p:nvPr>
            <p:ph type="sldNum" sz="quarter" idx="12"/>
          </p:nvPr>
        </p:nvSpPr>
        <p:spPr/>
        <p:txBody>
          <a:bodyPr/>
          <a:lstStyle/>
          <a:p>
            <a:fld id="{539D500B-731B-C041-A399-EB03800DC922}" type="slidenum">
              <a:rPr lang="uk-UA">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14</a:t>
            </a:fld>
            <a:endParaRPr lang="uk-UA"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4702112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3"/>
          <p:cNvPicPr>
            <a:picLocks noChangeAspect="1"/>
          </p:cNvPicPr>
          <p:nvPr/>
        </p:nvPicPr>
        <p:blipFill rotWithShape="1">
          <a:blip r:embed="rId3"/>
          <a:srcRect t="4171" r="4657" b="9532"/>
          <a:stretch/>
        </p:blipFill>
        <p:spPr>
          <a:xfrm>
            <a:off x="605970" y="1272806"/>
            <a:ext cx="5375563" cy="5217970"/>
          </a:xfrm>
          <a:prstGeom prst="rect">
            <a:avLst/>
          </a:prstGeom>
          <a:effectLst>
            <a:outerShdw blurRad="50800" dir="14400000">
              <a:srgbClr val="000000">
                <a:alpha val="40000"/>
              </a:srgbClr>
            </a:outerShdw>
          </a:effectLst>
        </p:spPr>
      </p:pic>
      <p:sp>
        <p:nvSpPr>
          <p:cNvPr id="6" name="Rounded Rectangle 5"/>
          <p:cNvSpPr>
            <a:spLocks/>
          </p:cNvSpPr>
          <p:nvPr/>
        </p:nvSpPr>
        <p:spPr>
          <a:xfrm>
            <a:off x="7787640" y="2371852"/>
            <a:ext cx="3566160" cy="761999"/>
          </a:xfrm>
          <a:prstGeom prst="roundRect">
            <a:avLst>
              <a:gd name="adj" fmla="val 32727"/>
            </a:avLst>
          </a:prstGeom>
          <a:solidFill>
            <a:schemeClr val="accent6"/>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a:solidFill>
                  <a:schemeClr val="bg1"/>
                </a:solidFill>
              </a:rPr>
              <a:t>Culturally </a:t>
            </a:r>
          </a:p>
          <a:p>
            <a:pPr algn="ctr"/>
            <a:r>
              <a:rPr lang="en-US" sz="2400" b="1">
                <a:solidFill>
                  <a:schemeClr val="bg1"/>
                </a:solidFill>
              </a:rPr>
              <a:t>Focused</a:t>
            </a:r>
          </a:p>
        </p:txBody>
      </p:sp>
      <p:sp>
        <p:nvSpPr>
          <p:cNvPr id="9" name="Rounded Rectangle 8"/>
          <p:cNvSpPr>
            <a:spLocks/>
          </p:cNvSpPr>
          <p:nvPr/>
        </p:nvSpPr>
        <p:spPr>
          <a:xfrm>
            <a:off x="7787640" y="1247904"/>
            <a:ext cx="3566160" cy="761999"/>
          </a:xfrm>
          <a:prstGeom prst="roundRect">
            <a:avLst>
              <a:gd name="adj" fmla="val 32727"/>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a:solidFill>
                  <a:schemeClr val="bg1"/>
                </a:solidFill>
              </a:rPr>
              <a:t>Communicatively Purposeful</a:t>
            </a:r>
          </a:p>
        </p:txBody>
      </p:sp>
      <p:sp>
        <p:nvSpPr>
          <p:cNvPr id="10" name="Rounded Rectangle 9"/>
          <p:cNvSpPr>
            <a:spLocks/>
          </p:cNvSpPr>
          <p:nvPr/>
        </p:nvSpPr>
        <p:spPr>
          <a:xfrm>
            <a:off x="7787640" y="3495800"/>
            <a:ext cx="3566160" cy="761999"/>
          </a:xfrm>
          <a:prstGeom prst="roundRect">
            <a:avLst>
              <a:gd name="adj" fmla="val 32727"/>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a:solidFill>
                  <a:schemeClr val="bg1"/>
                </a:solidFill>
              </a:rPr>
              <a:t>Intrinsically Interesting</a:t>
            </a:r>
          </a:p>
        </p:txBody>
      </p:sp>
      <p:sp>
        <p:nvSpPr>
          <p:cNvPr id="12" name="Rounded Rectangle 11"/>
          <p:cNvSpPr>
            <a:spLocks/>
          </p:cNvSpPr>
          <p:nvPr/>
        </p:nvSpPr>
        <p:spPr>
          <a:xfrm>
            <a:off x="7787640" y="4619748"/>
            <a:ext cx="3566160" cy="761999"/>
          </a:xfrm>
          <a:prstGeom prst="roundRect">
            <a:avLst>
              <a:gd name="adj" fmla="val 32727"/>
            </a:avLst>
          </a:prstGeom>
          <a:solidFill>
            <a:srgbClr val="C47A8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a:solidFill>
                  <a:schemeClr val="bg1"/>
                </a:solidFill>
              </a:rPr>
              <a:t>Cognitively Engaging</a:t>
            </a:r>
          </a:p>
        </p:txBody>
      </p:sp>
      <p:sp>
        <p:nvSpPr>
          <p:cNvPr id="13" name="Rounded Rectangle 12"/>
          <p:cNvSpPr>
            <a:spLocks/>
          </p:cNvSpPr>
          <p:nvPr/>
        </p:nvSpPr>
        <p:spPr>
          <a:xfrm>
            <a:off x="7787640" y="5743697"/>
            <a:ext cx="3566160" cy="761999"/>
          </a:xfrm>
          <a:prstGeom prst="roundRect">
            <a:avLst>
              <a:gd name="adj" fmla="val 32727"/>
            </a:avLst>
          </a:prstGeom>
          <a:solidFill>
            <a:srgbClr val="4AB0B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b="1">
                <a:solidFill>
                  <a:schemeClr val="bg1"/>
                </a:solidFill>
              </a:rPr>
              <a:t>Standards-Based</a:t>
            </a:r>
          </a:p>
        </p:txBody>
      </p:sp>
      <p:sp>
        <p:nvSpPr>
          <p:cNvPr id="3" name="Slide Number Placeholder 2"/>
          <p:cNvSpPr>
            <a:spLocks noGrp="1"/>
          </p:cNvSpPr>
          <p:nvPr>
            <p:ph type="sldNum" sz="quarter" idx="12"/>
          </p:nvPr>
        </p:nvSpPr>
        <p:spPr/>
        <p:txBody>
          <a:bodyPr/>
          <a:lstStyle/>
          <a:p>
            <a:fld id="{D57F1E4F-1CFF-5643-939E-02111984F565}" type="slidenum">
              <a:rPr lang="en-US" smtClean="0"/>
              <a:t>15</a:t>
            </a:fld>
            <a:endParaRPr lang="en-US" dirty="0"/>
          </a:p>
        </p:txBody>
      </p:sp>
      <p:sp>
        <p:nvSpPr>
          <p:cNvPr id="15" name="TextBox 5"/>
          <p:cNvSpPr txBox="1">
            <a:spLocks noChangeArrowheads="1"/>
          </p:cNvSpPr>
          <p:nvPr/>
        </p:nvSpPr>
        <p:spPr bwMode="auto">
          <a:xfrm>
            <a:off x="3970410" y="6121444"/>
            <a:ext cx="2097882" cy="369332"/>
          </a:xfrm>
          <a:prstGeom prst="rect">
            <a:avLst/>
          </a:prstGeom>
          <a:noFill/>
          <a:ln w="9525">
            <a:noFill/>
            <a:miter lim="800000"/>
            <a:headEnd/>
            <a:tailEnd/>
          </a:ln>
        </p:spPr>
        <p:txBody>
          <a:bodyPr wrap="none">
            <a:prstTxWarp prst="textNoShape">
              <a:avLst/>
            </a:prstTxWarp>
            <a:spAutoFit/>
          </a:bodyPr>
          <a:lstStyle/>
          <a:p>
            <a:pPr algn="r"/>
            <a:r>
              <a:rPr lang="en-US">
                <a:solidFill>
                  <a:schemeClr val="bg1"/>
                </a:solidFill>
              </a:rPr>
              <a:t>© Clementi &amp; Terrill </a:t>
            </a:r>
          </a:p>
        </p:txBody>
      </p:sp>
      <p:sp>
        <p:nvSpPr>
          <p:cNvPr id="11" name="Title 3"/>
          <p:cNvSpPr>
            <a:spLocks noGrp="1"/>
          </p:cNvSpPr>
          <p:nvPr>
            <p:ph type="title"/>
          </p:nvPr>
        </p:nvSpPr>
        <p:spPr>
          <a:xfrm>
            <a:off x="722085" y="59361"/>
            <a:ext cx="10515600" cy="1325563"/>
          </a:xfrm>
        </p:spPr>
        <p:txBody>
          <a:bodyPr>
            <a:normAutofit/>
          </a:bodyPr>
          <a:lstStyle/>
          <a:p>
            <a:pPr algn="ctr"/>
            <a:r>
              <a:rPr lang="en-US" sz="4000" dirty="0">
                <a:solidFill>
                  <a:schemeClr val="tx1"/>
                </a:solidFill>
              </a:rPr>
              <a:t>Mindset for Unit, Lesson, and Curriculum Design</a:t>
            </a:r>
          </a:p>
        </p:txBody>
      </p:sp>
    </p:spTree>
    <p:extLst>
      <p:ext uri="{BB962C8B-B14F-4D97-AF65-F5344CB8AC3E}">
        <p14:creationId xmlns:p14="http://schemas.microsoft.com/office/powerpoint/2010/main" val="1667330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16</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Title 1">
            <a:extLst>
              <a:ext uri="{FF2B5EF4-FFF2-40B4-BE49-F238E27FC236}">
                <a16:creationId xmlns:a16="http://schemas.microsoft.com/office/drawing/2014/main" xmlns="" id="{2DD2F2BC-A379-4DFE-81FB-90ECCD4DE20D}"/>
              </a:ext>
            </a:extLst>
          </p:cNvPr>
          <p:cNvSpPr txBox="1">
            <a:spLocks/>
          </p:cNvSpPr>
          <p:nvPr/>
        </p:nvSpPr>
        <p:spPr>
          <a:xfrm>
            <a:off x="838199" y="19843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dirty="0"/>
              <a:t>Theme/Topic and Essential Question</a:t>
            </a:r>
          </a:p>
        </p:txBody>
      </p:sp>
      <p:pic>
        <p:nvPicPr>
          <p:cNvPr id="5" name="Picture 4">
            <a:extLst>
              <a:ext uri="{FF2B5EF4-FFF2-40B4-BE49-F238E27FC236}">
                <a16:creationId xmlns:a16="http://schemas.microsoft.com/office/drawing/2014/main" xmlns="" id="{9CE879C5-3238-4C90-BFC1-7940CB522094}"/>
              </a:ext>
            </a:extLst>
          </p:cNvPr>
          <p:cNvPicPr>
            <a:picLocks noChangeAspect="1"/>
          </p:cNvPicPr>
          <p:nvPr/>
        </p:nvPicPr>
        <p:blipFill>
          <a:blip r:embed="rId2"/>
          <a:stretch>
            <a:fillRect/>
          </a:stretch>
        </p:blipFill>
        <p:spPr>
          <a:xfrm>
            <a:off x="2069042" y="1524001"/>
            <a:ext cx="8053915" cy="4832349"/>
          </a:xfrm>
          <a:prstGeom prst="rect">
            <a:avLst/>
          </a:prstGeom>
        </p:spPr>
      </p:pic>
    </p:spTree>
    <p:extLst>
      <p:ext uri="{BB962C8B-B14F-4D97-AF65-F5344CB8AC3E}">
        <p14:creationId xmlns:p14="http://schemas.microsoft.com/office/powerpoint/2010/main" val="1725959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17</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Title 6">
            <a:extLst>
              <a:ext uri="{FF2B5EF4-FFF2-40B4-BE49-F238E27FC236}">
                <a16:creationId xmlns:a16="http://schemas.microsoft.com/office/drawing/2014/main" xmlns="" id="{765BC4D5-BA6D-40E7-97C1-3D633E86613A}"/>
              </a:ext>
            </a:extLst>
          </p:cNvPr>
          <p:cNvSpPr>
            <a:spLocks noGrp="1"/>
          </p:cNvSpPr>
          <p:nvPr>
            <p:ph type="title"/>
          </p:nvPr>
        </p:nvSpPr>
        <p:spPr>
          <a:xfrm>
            <a:off x="838200" y="130931"/>
            <a:ext cx="10515600" cy="1021402"/>
          </a:xfrm>
          <a:solidFill>
            <a:schemeClr val="accent1"/>
          </a:solidFill>
        </p:spPr>
        <p:txBody>
          <a:bodyPr/>
          <a:lstStyle/>
          <a:p>
            <a:pPr algn="ctr"/>
            <a:r>
              <a:rPr lang="en-US" dirty="0">
                <a:solidFill>
                  <a:schemeClr val="tx1"/>
                </a:solidFill>
              </a:rPr>
              <a:t>Why Themes?</a:t>
            </a:r>
          </a:p>
        </p:txBody>
      </p:sp>
      <p:sp>
        <p:nvSpPr>
          <p:cNvPr id="5" name="Rounded Rectangle 4"/>
          <p:cNvSpPr/>
          <p:nvPr/>
        </p:nvSpPr>
        <p:spPr>
          <a:xfrm>
            <a:off x="206188" y="1472800"/>
            <a:ext cx="3832412" cy="1505735"/>
          </a:xfrm>
          <a:prstGeom prst="round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Makes instruction more comprehensible because the theme creates a meaningful context</a:t>
            </a:r>
          </a:p>
        </p:txBody>
      </p:sp>
      <p:sp>
        <p:nvSpPr>
          <p:cNvPr id="6" name="Rounded Rectangle 5"/>
          <p:cNvSpPr/>
          <p:nvPr/>
        </p:nvSpPr>
        <p:spPr>
          <a:xfrm>
            <a:off x="4179794" y="1472800"/>
            <a:ext cx="3832412" cy="1505735"/>
          </a:xfrm>
          <a:prstGeom prst="round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Changes the instructional focus from the language itself to the use of language to achieve meaningful goals</a:t>
            </a:r>
          </a:p>
        </p:txBody>
      </p:sp>
      <p:sp>
        <p:nvSpPr>
          <p:cNvPr id="7" name="Rounded Rectangle 6"/>
          <p:cNvSpPr/>
          <p:nvPr/>
        </p:nvSpPr>
        <p:spPr>
          <a:xfrm>
            <a:off x="8153400" y="1472800"/>
            <a:ext cx="3832412" cy="1505735"/>
          </a:xfrm>
          <a:prstGeom prst="round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Provides a rich context for standards-based instruction</a:t>
            </a:r>
          </a:p>
        </p:txBody>
      </p:sp>
      <p:sp>
        <p:nvSpPr>
          <p:cNvPr id="8" name="Rounded Rectangle 7"/>
          <p:cNvSpPr/>
          <p:nvPr/>
        </p:nvSpPr>
        <p:spPr>
          <a:xfrm>
            <a:off x="206188" y="3299003"/>
            <a:ext cx="3832412" cy="1505735"/>
          </a:xfrm>
          <a:prstGeom prst="round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Offers a natural setting for narrative structure and task-based organization of content</a:t>
            </a:r>
          </a:p>
        </p:txBody>
      </p:sp>
      <p:sp>
        <p:nvSpPr>
          <p:cNvPr id="9" name="Rounded Rectangle 8"/>
          <p:cNvSpPr/>
          <p:nvPr/>
        </p:nvSpPr>
        <p:spPr>
          <a:xfrm>
            <a:off x="4179794" y="3299003"/>
            <a:ext cx="3832412" cy="1505735"/>
          </a:xfrm>
          <a:prstGeom prst="round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Involves the students in real language use</a:t>
            </a:r>
          </a:p>
        </p:txBody>
      </p:sp>
      <p:sp>
        <p:nvSpPr>
          <p:cNvPr id="10" name="Rounded Rectangle 9"/>
          <p:cNvSpPr/>
          <p:nvPr/>
        </p:nvSpPr>
        <p:spPr>
          <a:xfrm>
            <a:off x="8153400" y="3299003"/>
            <a:ext cx="3832412" cy="1505735"/>
          </a:xfrm>
          <a:prstGeom prst="round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Engages the learner in complex thinking and more sophisticated use of language</a:t>
            </a:r>
          </a:p>
        </p:txBody>
      </p:sp>
      <p:sp>
        <p:nvSpPr>
          <p:cNvPr id="11" name="Rounded Rectangle 10"/>
          <p:cNvSpPr/>
          <p:nvPr/>
        </p:nvSpPr>
        <p:spPr>
          <a:xfrm>
            <a:off x="206188" y="5034753"/>
            <a:ext cx="3832412" cy="1505735"/>
          </a:xfrm>
          <a:prstGeom prst="round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Avoids the use of isolated grammatical structures</a:t>
            </a:r>
          </a:p>
        </p:txBody>
      </p:sp>
      <p:sp>
        <p:nvSpPr>
          <p:cNvPr id="12" name="Rounded Rectangle 11"/>
          <p:cNvSpPr/>
          <p:nvPr/>
        </p:nvSpPr>
        <p:spPr>
          <a:xfrm>
            <a:off x="4179794" y="5034753"/>
            <a:ext cx="3832412" cy="1505735"/>
          </a:xfrm>
          <a:prstGeom prst="round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Connects content, language, and culture goals to a “big idea”</a:t>
            </a:r>
          </a:p>
        </p:txBody>
      </p:sp>
      <p:sp>
        <p:nvSpPr>
          <p:cNvPr id="13" name="Rounded Rectangle 12"/>
          <p:cNvSpPr/>
          <p:nvPr/>
        </p:nvSpPr>
        <p:spPr>
          <a:xfrm>
            <a:off x="6051176" y="6083284"/>
            <a:ext cx="6075830" cy="45241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a:solidFill>
                  <a:schemeClr val="tx1"/>
                </a:solidFill>
              </a:rPr>
              <a:t>--Curtain and Dahlberg (2016) pp 42 - 47</a:t>
            </a:r>
          </a:p>
        </p:txBody>
      </p:sp>
      <p:sp>
        <p:nvSpPr>
          <p:cNvPr id="14" name="TextBox 13"/>
          <p:cNvSpPr txBox="1"/>
          <p:nvPr/>
        </p:nvSpPr>
        <p:spPr>
          <a:xfrm>
            <a:off x="9801440" y="393602"/>
            <a:ext cx="2103120" cy="400110"/>
          </a:xfrm>
          <a:prstGeom prst="rect">
            <a:avLst/>
          </a:prstGeom>
          <a:solidFill>
            <a:schemeClr val="accent6"/>
          </a:solidFill>
        </p:spPr>
        <p:txBody>
          <a:bodyPr wrap="square" rtlCol="0">
            <a:spAutoFit/>
          </a:bodyPr>
          <a:lstStyle/>
          <a:p>
            <a:pPr algn="ctr" defTabSz="457200"/>
            <a:r>
              <a:rPr lang="en-US" sz="2000" dirty="0">
                <a:solidFill>
                  <a:schemeClr val="bg1"/>
                </a:solidFill>
              </a:rPr>
              <a:t>Pages 35 - 36 </a:t>
            </a:r>
          </a:p>
        </p:txBody>
      </p:sp>
    </p:spTree>
    <p:extLst>
      <p:ext uri="{BB962C8B-B14F-4D97-AF65-F5344CB8AC3E}">
        <p14:creationId xmlns:p14="http://schemas.microsoft.com/office/powerpoint/2010/main" val="986651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14400"/>
          </a:xfrm>
          <a:noFill/>
        </p:spPr>
        <p:txBody>
          <a:bodyPr/>
          <a:lstStyle/>
          <a:p>
            <a:pPr algn="ctr"/>
            <a:r>
              <a:rPr lang="en-US" dirty="0">
                <a:solidFill>
                  <a:schemeClr val="tx1"/>
                </a:solidFill>
              </a:rPr>
              <a:t>Themes</a:t>
            </a:r>
          </a:p>
        </p:txBody>
      </p:sp>
      <p:graphicFrame>
        <p:nvGraphicFramePr>
          <p:cNvPr id="6" name="Content Placeholder 5"/>
          <p:cNvGraphicFramePr>
            <a:graphicFrameLocks noGrp="1"/>
          </p:cNvGraphicFramePr>
          <p:nvPr>
            <p:ph idx="1"/>
            <p:extLst/>
          </p:nvPr>
        </p:nvGraphicFramePr>
        <p:xfrm>
          <a:off x="979488" y="1510029"/>
          <a:ext cx="10233024" cy="4846320"/>
        </p:xfrm>
        <a:graphic>
          <a:graphicData uri="http://schemas.openxmlformats.org/drawingml/2006/table">
            <a:tbl>
              <a:tblPr firstRow="1" bandRow="1">
                <a:tableStyleId>{7DF18680-E054-41AD-8BC1-D1AEF772440D}</a:tableStyleId>
              </a:tblPr>
              <a:tblGrid>
                <a:gridCol w="3411008"/>
                <a:gridCol w="3411008"/>
                <a:gridCol w="3411008"/>
              </a:tblGrid>
              <a:tr h="370840">
                <a:tc>
                  <a:txBody>
                    <a:bodyPr/>
                    <a:lstStyle/>
                    <a:p>
                      <a:pPr algn="ctr"/>
                      <a:r>
                        <a:rPr lang="en-US" sz="2400" dirty="0"/>
                        <a:t>Global Themes</a:t>
                      </a:r>
                    </a:p>
                    <a:p>
                      <a:pPr algn="ctr"/>
                      <a:r>
                        <a:rPr lang="en-US" sz="2400" dirty="0"/>
                        <a:t>Clementi</a:t>
                      </a:r>
                      <a:r>
                        <a:rPr lang="en-US" sz="2400" baseline="0" dirty="0"/>
                        <a:t>/Terrill</a:t>
                      </a:r>
                      <a:endParaRPr lang="en-US" sz="2400" dirty="0"/>
                    </a:p>
                  </a:txBody>
                  <a:tcPr anchor="ctr"/>
                </a:tc>
                <a:tc>
                  <a:txBody>
                    <a:bodyPr/>
                    <a:lstStyle/>
                    <a:p>
                      <a:pPr algn="ctr"/>
                      <a:r>
                        <a:rPr lang="en-US" sz="2400" dirty="0"/>
                        <a:t>Advanced Placement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t>International</a:t>
                      </a:r>
                      <a:r>
                        <a:rPr lang="en-US" sz="2400" baseline="0" dirty="0"/>
                        <a:t> Baccalaureate</a:t>
                      </a:r>
                      <a:endParaRPr lang="en-US" sz="2400" dirty="0"/>
                    </a:p>
                  </a:txBody>
                  <a:tcPr anchor="ctr"/>
                </a:tc>
              </a:tr>
              <a:tr h="370840">
                <a:tc>
                  <a:txBody>
                    <a:bodyPr/>
                    <a:lstStyle/>
                    <a:p>
                      <a:pPr algn="l">
                        <a:lnSpc>
                          <a:spcPct val="100000"/>
                        </a:lnSpc>
                        <a:spcBef>
                          <a:spcPts val="0"/>
                        </a:spcBef>
                        <a:spcAft>
                          <a:spcPts val="0"/>
                        </a:spcAft>
                      </a:pPr>
                      <a:r>
                        <a:rPr lang="en-US" sz="2000" dirty="0"/>
                        <a:t>Identity/Belonging</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Challenges</a:t>
                      </a:r>
                    </a:p>
                    <a:p>
                      <a:pPr algn="l">
                        <a:lnSpc>
                          <a:spcPct val="150000"/>
                        </a:lnSpc>
                        <a:spcBef>
                          <a:spcPts val="0"/>
                        </a:spcBef>
                        <a:spcAft>
                          <a:spcPts val="0"/>
                        </a:spcAft>
                      </a:pPr>
                      <a:r>
                        <a:rPr lang="en-US" sz="2000" dirty="0"/>
                        <a:t>Creativity</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Discovery</a:t>
                      </a:r>
                    </a:p>
                    <a:p>
                      <a:pPr algn="l">
                        <a:lnSpc>
                          <a:spcPct val="150000"/>
                        </a:lnSpc>
                        <a:spcBef>
                          <a:spcPts val="0"/>
                        </a:spcBef>
                        <a:spcAft>
                          <a:spcPts val="0"/>
                        </a:spcAft>
                      </a:pPr>
                      <a:r>
                        <a:rPr lang="en-US" sz="2000" dirty="0"/>
                        <a:t>Exploring Time and</a:t>
                      </a:r>
                      <a:r>
                        <a:rPr lang="en-US" sz="2000" baseline="0" dirty="0"/>
                        <a:t> </a:t>
                      </a:r>
                      <a:r>
                        <a:rPr lang="en-US" sz="2000" dirty="0"/>
                        <a:t>Place</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Well-being</a:t>
                      </a:r>
                    </a:p>
                    <a:p>
                      <a:pPr algn="l">
                        <a:lnSpc>
                          <a:spcPct val="150000"/>
                        </a:lnSpc>
                        <a:spcBef>
                          <a:spcPts val="0"/>
                        </a:spcBef>
                        <a:spcAft>
                          <a:spcPts val="0"/>
                        </a:spcAft>
                      </a:pPr>
                      <a:endParaRPr lang="en-US" sz="1800" dirty="0"/>
                    </a:p>
                    <a:p>
                      <a:pPr>
                        <a:spcBef>
                          <a:spcPts val="0"/>
                        </a:spcBef>
                        <a:spcAft>
                          <a:spcPts val="0"/>
                        </a:spcAft>
                      </a:pPr>
                      <a:endParaRPr lang="en-US" dirty="0"/>
                    </a:p>
                  </a:txBody>
                  <a:tcPr/>
                </a:tc>
                <a:tc>
                  <a:txBody>
                    <a:bodyPr/>
                    <a:lstStyle/>
                    <a:p>
                      <a:pPr algn="l">
                        <a:lnSpc>
                          <a:spcPct val="100000"/>
                        </a:lnSpc>
                        <a:spcBef>
                          <a:spcPts val="0"/>
                        </a:spcBef>
                        <a:spcAft>
                          <a:spcPts val="0"/>
                        </a:spcAft>
                      </a:pPr>
                      <a:r>
                        <a:rPr lang="en-US" sz="2000" dirty="0"/>
                        <a:t>Personal</a:t>
                      </a:r>
                      <a:r>
                        <a:rPr lang="en-US" sz="2000" baseline="0" dirty="0"/>
                        <a:t> and Public Identities</a:t>
                      </a:r>
                    </a:p>
                    <a:p>
                      <a:pPr algn="l">
                        <a:lnSpc>
                          <a:spcPct val="150000"/>
                        </a:lnSpc>
                        <a:spcBef>
                          <a:spcPts val="0"/>
                        </a:spcBef>
                        <a:spcAft>
                          <a:spcPts val="0"/>
                        </a:spcAft>
                      </a:pPr>
                      <a:r>
                        <a:rPr lang="en-US" sz="2000" baseline="0" dirty="0"/>
                        <a:t>Families and Communities</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baseline="0" dirty="0"/>
                        <a:t>Global Challenges</a:t>
                      </a:r>
                      <a:endParaRPr lang="en-US" sz="2000" dirty="0"/>
                    </a:p>
                    <a:p>
                      <a:pPr algn="l">
                        <a:lnSpc>
                          <a:spcPct val="150000"/>
                        </a:lnSpc>
                        <a:spcBef>
                          <a:spcPts val="0"/>
                        </a:spcBef>
                        <a:spcAft>
                          <a:spcPts val="0"/>
                        </a:spcAft>
                      </a:pPr>
                      <a:r>
                        <a:rPr lang="en-US" sz="2000" dirty="0"/>
                        <a:t>Beauty and Aesthetics</a:t>
                      </a:r>
                    </a:p>
                    <a:p>
                      <a:pPr algn="l">
                        <a:lnSpc>
                          <a:spcPct val="150000"/>
                        </a:lnSpc>
                        <a:spcBef>
                          <a:spcPts val="0"/>
                        </a:spcBef>
                        <a:spcAft>
                          <a:spcPts val="0"/>
                        </a:spcAft>
                      </a:pPr>
                      <a:r>
                        <a:rPr lang="en-US" sz="2000" dirty="0"/>
                        <a:t>Science</a:t>
                      </a:r>
                      <a:r>
                        <a:rPr lang="en-US" sz="2000" baseline="0" dirty="0"/>
                        <a:t> and Technology</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Contemporary Life</a:t>
                      </a:r>
                    </a:p>
                    <a:p>
                      <a:pPr algn="l">
                        <a:lnSpc>
                          <a:spcPct val="150000"/>
                        </a:lnSpc>
                        <a:spcBef>
                          <a:spcPts val="0"/>
                        </a:spcBef>
                        <a:spcAft>
                          <a:spcPts val="0"/>
                        </a:spcAft>
                      </a:pPr>
                      <a:endParaRPr lang="en-US" sz="1800" baseline="0" dirty="0"/>
                    </a:p>
                    <a:p>
                      <a:pPr>
                        <a:spcBef>
                          <a:spcPts val="0"/>
                        </a:spcBef>
                        <a:spcAft>
                          <a:spcPts val="0"/>
                        </a:spcAft>
                      </a:pPr>
                      <a:endParaRPr lang="en-US" dirty="0"/>
                    </a:p>
                  </a:txBody>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Communication and Media</a:t>
                      </a:r>
                    </a:p>
                    <a:p>
                      <a:pPr algn="l">
                        <a:lnSpc>
                          <a:spcPct val="150000"/>
                        </a:lnSpc>
                        <a:spcBef>
                          <a:spcPts val="0"/>
                        </a:spcBef>
                        <a:spcAft>
                          <a:spcPts val="0"/>
                        </a:spcAft>
                      </a:pPr>
                      <a:r>
                        <a:rPr lang="en-US" sz="2000" dirty="0"/>
                        <a:t>Social Relationships</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baseline="0" dirty="0"/>
                        <a:t>Global Issues</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Cultural Diversity</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Customs and Traditions</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Leisure</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dirty="0"/>
                        <a:t>Health</a:t>
                      </a:r>
                    </a:p>
                    <a:p>
                      <a:pPr marL="0" marR="0" indent="0" algn="l" defTabSz="914400" rtl="0" eaLnBrk="1" fontAlgn="auto" latinLnBrk="0" hangingPunct="1">
                        <a:lnSpc>
                          <a:spcPct val="150000"/>
                        </a:lnSpc>
                        <a:spcBef>
                          <a:spcPts val="0"/>
                        </a:spcBef>
                        <a:spcAft>
                          <a:spcPts val="0"/>
                        </a:spcAft>
                        <a:buClrTx/>
                        <a:buSzTx/>
                        <a:buFontTx/>
                        <a:buNone/>
                        <a:tabLst/>
                        <a:defRPr/>
                      </a:pPr>
                      <a:r>
                        <a:rPr lang="en-US" sz="2000" baseline="0" dirty="0"/>
                        <a:t>Science and Technology</a:t>
                      </a:r>
                    </a:p>
                    <a:p>
                      <a:pPr>
                        <a:spcBef>
                          <a:spcPts val="0"/>
                        </a:spcBef>
                        <a:spcAft>
                          <a:spcPts val="0"/>
                        </a:spcAft>
                      </a:pPr>
                      <a:endParaRPr lang="en-US" dirty="0"/>
                    </a:p>
                  </a:txBody>
                  <a:tcPr/>
                </a:tc>
              </a:tr>
            </a:tbl>
          </a:graphicData>
        </a:graphic>
      </p:graphicFrame>
      <p:sp>
        <p:nvSpPr>
          <p:cNvPr id="5" name="TextBox 4"/>
          <p:cNvSpPr txBox="1"/>
          <p:nvPr/>
        </p:nvSpPr>
        <p:spPr>
          <a:xfrm>
            <a:off x="9939130" y="285261"/>
            <a:ext cx="2103120" cy="457200"/>
          </a:xfrm>
          <a:prstGeom prst="rect">
            <a:avLst/>
          </a:prstGeom>
        </p:spPr>
        <p:style>
          <a:lnRef idx="1">
            <a:schemeClr val="accent6"/>
          </a:lnRef>
          <a:fillRef idx="3">
            <a:schemeClr val="accent6"/>
          </a:fillRef>
          <a:effectRef idx="2">
            <a:schemeClr val="accent6"/>
          </a:effectRef>
          <a:fontRef idx="minor">
            <a:schemeClr val="lt1"/>
          </a:fontRef>
        </p:style>
        <p:txBody>
          <a:bodyPr wrap="square" rtlCol="0" anchor="ctr">
            <a:spAutoFit/>
          </a:bodyPr>
          <a:lstStyle/>
          <a:p>
            <a:pPr algn="ctr" defTabSz="457200"/>
            <a:r>
              <a:rPr lang="en-US" sz="2000" dirty="0">
                <a:solidFill>
                  <a:prstClr val="black"/>
                </a:solidFill>
              </a:rPr>
              <a:t>Pages 35 - 37</a:t>
            </a:r>
          </a:p>
        </p:txBody>
      </p:sp>
      <p:sp>
        <p:nvSpPr>
          <p:cNvPr id="3" name="Slide Number Placeholder 2"/>
          <p:cNvSpPr>
            <a:spLocks noGrp="1"/>
          </p:cNvSpPr>
          <p:nvPr>
            <p:ph type="sldNum" sz="quarter" idx="12"/>
          </p:nvPr>
        </p:nvSpPr>
        <p:spPr/>
        <p:txBody>
          <a:bodyPr/>
          <a:lstStyle/>
          <a:p>
            <a:fld id="{539D500B-731B-C041-A399-EB03800DC922}" type="slidenum">
              <a:rPr lang="uk-UA">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18</a:t>
            </a:fld>
            <a:endParaRPr lang="uk-UA"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5903579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6186" y="261256"/>
            <a:ext cx="11070771" cy="1310607"/>
          </a:xfrm>
        </p:spPr>
        <p:txBody>
          <a:bodyPr>
            <a:normAutofit/>
          </a:bodyPr>
          <a:lstStyle/>
          <a:p>
            <a:pPr algn="ctr"/>
            <a:r>
              <a:rPr lang="en-US" sz="4400">
                <a:solidFill>
                  <a:schemeClr val="tx1"/>
                </a:solidFill>
              </a:rPr>
              <a:t>THEME + TOPIC + ESSENTIAL QUESTION</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728332751"/>
              </p:ext>
            </p:extLst>
          </p:nvPr>
        </p:nvGraphicFramePr>
        <p:xfrm>
          <a:off x="832757" y="1599243"/>
          <a:ext cx="10417629" cy="2225040"/>
        </p:xfrm>
        <a:graphic>
          <a:graphicData uri="http://schemas.openxmlformats.org/drawingml/2006/table">
            <a:tbl>
              <a:tblPr firstRow="1" bandRow="1">
                <a:tableStyleId>{5C22544A-7EE6-4342-B048-85BDC9FD1C3A}</a:tableStyleId>
              </a:tblPr>
              <a:tblGrid>
                <a:gridCol w="3472543"/>
                <a:gridCol w="3472543"/>
                <a:gridCol w="3472543"/>
              </a:tblGrid>
              <a:tr h="393664">
                <a:tc>
                  <a:txBody>
                    <a:bodyPr/>
                    <a:lstStyle/>
                    <a:p>
                      <a:pPr algn="ctr"/>
                      <a:r>
                        <a:rPr lang="en-US" sz="2000"/>
                        <a:t>Theme</a:t>
                      </a:r>
                    </a:p>
                  </a:txBody>
                  <a:tcPr/>
                </a:tc>
                <a:tc>
                  <a:txBody>
                    <a:bodyPr/>
                    <a:lstStyle/>
                    <a:p>
                      <a:pPr algn="ctr"/>
                      <a:r>
                        <a:rPr lang="en-US" sz="2000"/>
                        <a:t>Topic</a:t>
                      </a:r>
                    </a:p>
                  </a:txBody>
                  <a:tcPr/>
                </a:tc>
                <a:tc>
                  <a:txBody>
                    <a:bodyPr/>
                    <a:lstStyle/>
                    <a:p>
                      <a:pPr algn="ctr"/>
                      <a:r>
                        <a:rPr lang="en-US" sz="2000"/>
                        <a:t>Essential</a:t>
                      </a:r>
                      <a:r>
                        <a:rPr lang="en-US" sz="2000" baseline="0"/>
                        <a:t> Question</a:t>
                      </a:r>
                      <a:endParaRPr lang="en-US" sz="2000"/>
                    </a:p>
                  </a:txBody>
                  <a:tcPr/>
                </a:tc>
              </a:tr>
              <a:tr h="454228">
                <a:tc>
                  <a:txBody>
                    <a:bodyPr/>
                    <a:lstStyle/>
                    <a:p>
                      <a:endParaRPr lang="en-US"/>
                    </a:p>
                  </a:txBody>
                  <a:tcPr/>
                </a:tc>
                <a:tc>
                  <a:txBody>
                    <a:bodyPr/>
                    <a:lstStyle/>
                    <a:p>
                      <a:pPr algn="ctr"/>
                      <a:r>
                        <a:rPr lang="en-US" sz="2400"/>
                        <a:t>Friends</a:t>
                      </a:r>
                    </a:p>
                  </a:txBody>
                  <a:tcPr/>
                </a:tc>
                <a:tc>
                  <a:txBody>
                    <a:bodyPr/>
                    <a:lstStyle/>
                    <a:p>
                      <a:endParaRPr lang="en-US"/>
                    </a:p>
                  </a:txBody>
                  <a:tcPr/>
                </a:tc>
              </a:tr>
              <a:tr h="454228">
                <a:tc>
                  <a:txBody>
                    <a:bodyPr/>
                    <a:lstStyle/>
                    <a:p>
                      <a:endParaRPr lang="en-US"/>
                    </a:p>
                  </a:txBody>
                  <a:tcPr/>
                </a:tc>
                <a:tc>
                  <a:txBody>
                    <a:bodyPr/>
                    <a:lstStyle/>
                    <a:p>
                      <a:pPr algn="ctr"/>
                      <a:r>
                        <a:rPr lang="en-US" sz="2400"/>
                        <a:t>School</a:t>
                      </a:r>
                    </a:p>
                  </a:txBody>
                  <a:tcPr/>
                </a:tc>
                <a:tc>
                  <a:txBody>
                    <a:bodyPr/>
                    <a:lstStyle/>
                    <a:p>
                      <a:endParaRPr lang="en-US"/>
                    </a:p>
                  </a:txBody>
                  <a:tcPr/>
                </a:tc>
              </a:tr>
              <a:tr h="454228">
                <a:tc>
                  <a:txBody>
                    <a:bodyPr/>
                    <a:lstStyle/>
                    <a:p>
                      <a:endParaRPr lang="en-US"/>
                    </a:p>
                  </a:txBody>
                  <a:tcPr/>
                </a:tc>
                <a:tc>
                  <a:txBody>
                    <a:bodyPr/>
                    <a:lstStyle/>
                    <a:p>
                      <a:pPr algn="ctr"/>
                      <a:r>
                        <a:rPr lang="en-US" sz="2400"/>
                        <a:t>Animals</a:t>
                      </a:r>
                    </a:p>
                  </a:txBody>
                  <a:tcPr/>
                </a:tc>
                <a:tc>
                  <a:txBody>
                    <a:bodyPr/>
                    <a:lstStyle/>
                    <a:p>
                      <a:endParaRPr lang="en-US"/>
                    </a:p>
                  </a:txBody>
                  <a:tcPr/>
                </a:tc>
              </a:tr>
              <a:tr h="454228">
                <a:tc>
                  <a:txBody>
                    <a:bodyPr/>
                    <a:lstStyle/>
                    <a:p>
                      <a:endParaRPr lang="en-US"/>
                    </a:p>
                  </a:txBody>
                  <a:tcPr/>
                </a:tc>
                <a:tc>
                  <a:txBody>
                    <a:bodyPr/>
                    <a:lstStyle/>
                    <a:p>
                      <a:pPr algn="ctr"/>
                      <a:r>
                        <a:rPr lang="en-US" sz="2400"/>
                        <a:t>Food</a:t>
                      </a:r>
                    </a:p>
                  </a:txBody>
                  <a:tcPr/>
                </a:tc>
                <a:tc>
                  <a:txBody>
                    <a:bodyPr/>
                    <a:lstStyle/>
                    <a:p>
                      <a:endParaRPr lang="en-US"/>
                    </a:p>
                  </a:txBody>
                  <a:tcPr/>
                </a:tc>
              </a:tr>
            </a:tbl>
          </a:graphicData>
        </a:graphic>
      </p:graphicFrame>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16315">
            <a:off x="8313839" y="2097216"/>
            <a:ext cx="2375598" cy="2323271"/>
          </a:xfrm>
          <a:prstGeom prst="rect">
            <a:avLst/>
          </a:prstGeom>
        </p:spPr>
      </p:pic>
      <p:sp>
        <p:nvSpPr>
          <p:cNvPr id="8" name="TextBox 7"/>
          <p:cNvSpPr txBox="1"/>
          <p:nvPr/>
        </p:nvSpPr>
        <p:spPr>
          <a:xfrm rot="21238275">
            <a:off x="805329" y="1885388"/>
            <a:ext cx="3292968" cy="266996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marL="342900" indent="-342900">
              <a:buFont typeface="Arial" charset="0"/>
              <a:buChar char="•"/>
            </a:pPr>
            <a:r>
              <a:rPr lang="en-US" sz="2000" dirty="0"/>
              <a:t>Identity/Belonging</a:t>
            </a:r>
          </a:p>
          <a:p>
            <a:pPr marL="342900" indent="-342900">
              <a:lnSpc>
                <a:spcPct val="150000"/>
              </a:lnSpc>
              <a:buFont typeface="Arial" charset="0"/>
              <a:buChar char="•"/>
              <a:defRPr/>
            </a:pPr>
            <a:r>
              <a:rPr lang="en-US" sz="2000" dirty="0"/>
              <a:t>Challenges</a:t>
            </a:r>
          </a:p>
          <a:p>
            <a:pPr marL="342900" indent="-342900">
              <a:lnSpc>
                <a:spcPct val="150000"/>
              </a:lnSpc>
              <a:buFont typeface="Arial" charset="0"/>
              <a:buChar char="•"/>
            </a:pPr>
            <a:r>
              <a:rPr lang="en-US" sz="2000" dirty="0"/>
              <a:t>Creativity</a:t>
            </a:r>
          </a:p>
          <a:p>
            <a:pPr marL="342900" indent="-342900">
              <a:lnSpc>
                <a:spcPct val="150000"/>
              </a:lnSpc>
              <a:buFont typeface="Arial" charset="0"/>
              <a:buChar char="•"/>
              <a:defRPr/>
            </a:pPr>
            <a:r>
              <a:rPr lang="en-US" sz="2000" dirty="0"/>
              <a:t>Discovery</a:t>
            </a:r>
          </a:p>
          <a:p>
            <a:pPr marL="342900" indent="-342900">
              <a:lnSpc>
                <a:spcPct val="150000"/>
              </a:lnSpc>
              <a:buFont typeface="Arial" charset="0"/>
              <a:buChar char="•"/>
            </a:pPr>
            <a:r>
              <a:rPr lang="en-US" sz="2000" dirty="0"/>
              <a:t>Exploring Time and Place</a:t>
            </a:r>
          </a:p>
          <a:p>
            <a:pPr marL="342900" indent="-342900">
              <a:lnSpc>
                <a:spcPct val="150000"/>
              </a:lnSpc>
              <a:buFont typeface="Arial" charset="0"/>
              <a:buChar char="•"/>
              <a:defRPr/>
            </a:pPr>
            <a:r>
              <a:rPr lang="en-US" sz="2000" dirty="0"/>
              <a:t>Well-being</a:t>
            </a:r>
          </a:p>
        </p:txBody>
      </p:sp>
      <p:sp>
        <p:nvSpPr>
          <p:cNvPr id="6" name="Slide Number Placeholder 5"/>
          <p:cNvSpPr>
            <a:spLocks noGrp="1"/>
          </p:cNvSpPr>
          <p:nvPr>
            <p:ph type="sldNum" sz="quarter" idx="12"/>
          </p:nvPr>
        </p:nvSpPr>
        <p:spPr/>
        <p:txBody>
          <a:bodyPr/>
          <a:lstStyle/>
          <a:p>
            <a:fld id="{74C2F60E-34D8-DD42-93FD-7BD7AE432328}" type="slidenum">
              <a:rPr lang="en-US"/>
              <a:pPr/>
              <a:t>19</a:t>
            </a:fld>
            <a:endParaRPr lang="en-US"/>
          </a:p>
        </p:txBody>
      </p:sp>
      <p:sp>
        <p:nvSpPr>
          <p:cNvPr id="7" name="TextBox 6"/>
          <p:cNvSpPr txBox="1"/>
          <p:nvPr/>
        </p:nvSpPr>
        <p:spPr>
          <a:xfrm>
            <a:off x="1171804" y="5071940"/>
            <a:ext cx="9739534" cy="1417900"/>
          </a:xfrm>
          <a:prstGeom prst="rect">
            <a:avLst/>
          </a:prstGeom>
          <a:noFill/>
        </p:spPr>
        <p:txBody>
          <a:bodyPr wrap="square" rtlCol="0">
            <a:spAutoFit/>
          </a:bodyPr>
          <a:lstStyle/>
          <a:p>
            <a:pPr algn="ctr"/>
            <a:r>
              <a:rPr lang="en-US" sz="2800" dirty="0"/>
              <a:t>“A coherent curriculum spirals around a set of “big ideas” and recurring Essential Questions.”  </a:t>
            </a:r>
          </a:p>
          <a:p>
            <a:pPr algn="r"/>
            <a:r>
              <a:rPr lang="en-US" sz="2800" dirty="0"/>
              <a:t>         --J. </a:t>
            </a:r>
            <a:r>
              <a:rPr lang="en-US" sz="2800" dirty="0" err="1"/>
              <a:t>McTighe</a:t>
            </a:r>
            <a:r>
              <a:rPr lang="en-US" sz="2800" dirty="0"/>
              <a:t> (2012)</a:t>
            </a:r>
          </a:p>
        </p:txBody>
      </p:sp>
    </p:spTree>
    <p:extLst>
      <p:ext uri="{BB962C8B-B14F-4D97-AF65-F5344CB8AC3E}">
        <p14:creationId xmlns:p14="http://schemas.microsoft.com/office/powerpoint/2010/main" val="630924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TextBox 3"/>
          <p:cNvSpPr txBox="1"/>
          <p:nvPr/>
        </p:nvSpPr>
        <p:spPr>
          <a:xfrm>
            <a:off x="2469023" y="3215121"/>
            <a:ext cx="8686800" cy="1005840"/>
          </a:xfrm>
          <a:prstGeom prst="rect">
            <a:avLst/>
          </a:prstGeom>
          <a:noFill/>
        </p:spPr>
        <p:txBody>
          <a:bodyPr wrap="square" rtlCol="0">
            <a:spAutoFit/>
          </a:bodyPr>
          <a:lstStyle/>
          <a:p>
            <a:r>
              <a:rPr lang="en-US" sz="2800"/>
              <a:t>I can create performance- and standards-based curriculum units. </a:t>
            </a:r>
          </a:p>
        </p:txBody>
      </p:sp>
      <p:sp>
        <p:nvSpPr>
          <p:cNvPr id="11" name="Rectangle 10">
            <a:extLst>
              <a:ext uri="{FF2B5EF4-FFF2-40B4-BE49-F238E27FC236}">
                <a16:creationId xmlns:a16="http://schemas.microsoft.com/office/drawing/2014/main" xmlns="" id="{DBCEF903-EDB0-8B49-A155-A4A0B89EE887}"/>
              </a:ext>
            </a:extLst>
          </p:cNvPr>
          <p:cNvSpPr/>
          <p:nvPr/>
        </p:nvSpPr>
        <p:spPr>
          <a:xfrm>
            <a:off x="743485" y="177372"/>
            <a:ext cx="11592231" cy="769441"/>
          </a:xfrm>
          <a:prstGeom prst="rect">
            <a:avLst/>
          </a:prstGeom>
        </p:spPr>
        <p:txBody>
          <a:bodyPr wrap="square">
            <a:spAutoFit/>
          </a:bodyPr>
          <a:lstStyle/>
          <a:p>
            <a:pPr algn="ctr"/>
            <a:r>
              <a:rPr lang="en-US" sz="4400" b="1" spc="-150" dirty="0">
                <a:latin typeface="Century Gothic" panose="020B0502020202020204" pitchFamily="34" charset="0"/>
              </a:rPr>
              <a:t>WORKSHOP GOALS</a:t>
            </a:r>
            <a:endParaRPr lang="en-US" sz="4400" spc="-150" dirty="0"/>
          </a:p>
        </p:txBody>
      </p:sp>
      <p:pic>
        <p:nvPicPr>
          <p:cNvPr id="12" name="Picture 11"/>
          <p:cNvPicPr>
            <a:picLocks noChangeAspect="1"/>
          </p:cNvPicPr>
          <p:nvPr/>
        </p:nvPicPr>
        <p:blipFill>
          <a:blip r:embed="rId2"/>
          <a:stretch>
            <a:fillRect/>
          </a:stretch>
        </p:blipFill>
        <p:spPr>
          <a:xfrm>
            <a:off x="324633" y="1138798"/>
            <a:ext cx="1715059" cy="1463517"/>
          </a:xfrm>
          <a:prstGeom prst="rect">
            <a:avLst/>
          </a:prstGeom>
        </p:spPr>
      </p:pic>
      <p:pic>
        <p:nvPicPr>
          <p:cNvPr id="13" name="Picture 12"/>
          <p:cNvPicPr>
            <a:picLocks noChangeAspect="1"/>
          </p:cNvPicPr>
          <p:nvPr/>
        </p:nvPicPr>
        <p:blipFill>
          <a:blip r:embed="rId2"/>
          <a:stretch>
            <a:fillRect/>
          </a:stretch>
        </p:blipFill>
        <p:spPr>
          <a:xfrm>
            <a:off x="324634" y="2986283"/>
            <a:ext cx="1715059" cy="1463517"/>
          </a:xfrm>
          <a:prstGeom prst="rect">
            <a:avLst/>
          </a:prstGeom>
        </p:spPr>
      </p:pic>
      <p:pic>
        <p:nvPicPr>
          <p:cNvPr id="14" name="Picture 13"/>
          <p:cNvPicPr>
            <a:picLocks noChangeAspect="1"/>
          </p:cNvPicPr>
          <p:nvPr/>
        </p:nvPicPr>
        <p:blipFill>
          <a:blip r:embed="rId2"/>
          <a:stretch>
            <a:fillRect/>
          </a:stretch>
        </p:blipFill>
        <p:spPr>
          <a:xfrm>
            <a:off x="324632" y="4777161"/>
            <a:ext cx="1715059" cy="1463517"/>
          </a:xfrm>
          <a:prstGeom prst="rect">
            <a:avLst/>
          </a:prstGeom>
        </p:spPr>
      </p:pic>
      <p:sp>
        <p:nvSpPr>
          <p:cNvPr id="15" name="TextBox 14"/>
          <p:cNvSpPr txBox="1"/>
          <p:nvPr/>
        </p:nvSpPr>
        <p:spPr>
          <a:xfrm>
            <a:off x="2469023" y="1435992"/>
            <a:ext cx="8686800" cy="954107"/>
          </a:xfrm>
          <a:prstGeom prst="rect">
            <a:avLst/>
          </a:prstGeom>
          <a:noFill/>
        </p:spPr>
        <p:txBody>
          <a:bodyPr wrap="square" rtlCol="0">
            <a:spAutoFit/>
          </a:bodyPr>
          <a:lstStyle/>
          <a:p>
            <a:r>
              <a:rPr lang="en-US" sz="2800"/>
              <a:t>I can explain the difference between proficiency and performance to others.</a:t>
            </a:r>
          </a:p>
        </p:txBody>
      </p:sp>
      <p:sp>
        <p:nvSpPr>
          <p:cNvPr id="9" name="TextBox 8"/>
          <p:cNvSpPr txBox="1"/>
          <p:nvPr/>
        </p:nvSpPr>
        <p:spPr>
          <a:xfrm>
            <a:off x="2469023" y="4990889"/>
            <a:ext cx="8686800" cy="954107"/>
          </a:xfrm>
          <a:prstGeom prst="rect">
            <a:avLst/>
          </a:prstGeom>
          <a:noFill/>
        </p:spPr>
        <p:txBody>
          <a:bodyPr wrap="square" rtlCol="0">
            <a:spAutoFit/>
          </a:bodyPr>
          <a:lstStyle/>
          <a:p>
            <a:r>
              <a:rPr lang="en-US" sz="2800"/>
              <a:t>I can explain the scope and sequence and program outcomes to stakeholders. </a:t>
            </a:r>
          </a:p>
        </p:txBody>
      </p:sp>
    </p:spTree>
    <p:extLst>
      <p:ext uri="{BB962C8B-B14F-4D97-AF65-F5344CB8AC3E}">
        <p14:creationId xmlns:p14="http://schemas.microsoft.com/office/powerpoint/2010/main" val="1712092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noFill/>
        </p:spPr>
        <p:txBody>
          <a:bodyPr>
            <a:normAutofit/>
          </a:bodyPr>
          <a:lstStyle/>
          <a:p>
            <a:pPr algn="ctr"/>
            <a:r>
              <a:rPr lang="en-US" dirty="0">
                <a:solidFill>
                  <a:schemeClr val="tx1"/>
                </a:solidFill>
              </a:rPr>
              <a:t>MATCHING THEMES AND TOPICS</a:t>
            </a:r>
          </a:p>
        </p:txBody>
      </p:sp>
      <p:sp>
        <p:nvSpPr>
          <p:cNvPr id="2" name="Slide Number Placeholder 1"/>
          <p:cNvSpPr>
            <a:spLocks noGrp="1"/>
          </p:cNvSpPr>
          <p:nvPr>
            <p:ph type="sldNum" sz="quarter" idx="12"/>
          </p:nvPr>
        </p:nvSpPr>
        <p:spPr/>
        <p:txBody>
          <a:bodyPr/>
          <a:lstStyle/>
          <a:p>
            <a:fld id="{539D500B-731B-C041-A399-EB03800DC922}" type="slidenum">
              <a:rPr lang="uk-UA"/>
              <a:t>20</a:t>
            </a:fld>
            <a:endParaRPr lang="uk-UA" dirty="0"/>
          </a:p>
        </p:txBody>
      </p:sp>
      <p:sp>
        <p:nvSpPr>
          <p:cNvPr id="8" name="Text Placeholder 7"/>
          <p:cNvSpPr>
            <a:spLocks noGrp="1"/>
          </p:cNvSpPr>
          <p:nvPr>
            <p:ph type="body" idx="4294967295"/>
          </p:nvPr>
        </p:nvSpPr>
        <p:spPr>
          <a:xfrm>
            <a:off x="1045029" y="1642149"/>
            <a:ext cx="3768725" cy="617537"/>
          </a:xfrm>
          <a:solidFill>
            <a:schemeClr val="accent1"/>
          </a:solidFill>
        </p:spPr>
        <p:txBody>
          <a:bodyPr anchor="ctr"/>
          <a:lstStyle/>
          <a:p>
            <a:pPr marL="0" indent="0" algn="ctr">
              <a:buNone/>
            </a:pPr>
            <a:r>
              <a:rPr lang="en-US" b="1" i="1" dirty="0">
                <a:solidFill>
                  <a:schemeClr val="tx1"/>
                </a:solidFill>
              </a:rPr>
              <a:t>Global Themes</a:t>
            </a:r>
            <a:endParaRPr lang="en-US" dirty="0">
              <a:solidFill>
                <a:schemeClr val="tx1"/>
              </a:solidFill>
            </a:endParaRPr>
          </a:p>
        </p:txBody>
      </p:sp>
      <p:sp>
        <p:nvSpPr>
          <p:cNvPr id="9" name="Content Placeholder 8"/>
          <p:cNvSpPr>
            <a:spLocks noGrp="1"/>
          </p:cNvSpPr>
          <p:nvPr>
            <p:ph sz="half" idx="4294967295"/>
          </p:nvPr>
        </p:nvSpPr>
        <p:spPr>
          <a:xfrm>
            <a:off x="1045029" y="2716205"/>
            <a:ext cx="4392385" cy="2749550"/>
          </a:xfrm>
        </p:spPr>
        <p:txBody>
          <a:bodyPr>
            <a:normAutofit fontScale="92500" lnSpcReduction="10000"/>
          </a:bodyPr>
          <a:lstStyle/>
          <a:p>
            <a:pPr indent="-377190">
              <a:buClr>
                <a:schemeClr val="accent3">
                  <a:lumMod val="75000"/>
                </a:schemeClr>
              </a:buClr>
              <a:buFont typeface="Courier New" charset="0"/>
              <a:buChar char="o"/>
            </a:pPr>
            <a:r>
              <a:rPr lang="en-US" dirty="0"/>
              <a:t>Identity/Belonging</a:t>
            </a:r>
          </a:p>
          <a:p>
            <a:pPr indent="-377190">
              <a:buClr>
                <a:schemeClr val="accent3">
                  <a:lumMod val="75000"/>
                </a:schemeClr>
              </a:buClr>
              <a:buFont typeface="Courier New" charset="0"/>
              <a:buChar char="o"/>
            </a:pPr>
            <a:r>
              <a:rPr lang="en-US" dirty="0"/>
              <a:t>Challenges</a:t>
            </a:r>
          </a:p>
          <a:p>
            <a:pPr indent="-377190">
              <a:buClr>
                <a:schemeClr val="accent3">
                  <a:lumMod val="75000"/>
                </a:schemeClr>
              </a:buClr>
              <a:buFont typeface="Courier New" charset="0"/>
              <a:buChar char="o"/>
            </a:pPr>
            <a:r>
              <a:rPr lang="en-US" dirty="0"/>
              <a:t>Creativity</a:t>
            </a:r>
          </a:p>
          <a:p>
            <a:pPr indent="-377190">
              <a:buClr>
                <a:schemeClr val="accent3">
                  <a:lumMod val="75000"/>
                </a:schemeClr>
              </a:buClr>
              <a:buFont typeface="Courier New" charset="0"/>
              <a:buChar char="o"/>
            </a:pPr>
            <a:r>
              <a:rPr lang="en-US" dirty="0"/>
              <a:t>Discovery</a:t>
            </a:r>
          </a:p>
          <a:p>
            <a:pPr indent="-377190">
              <a:buClr>
                <a:schemeClr val="accent3">
                  <a:lumMod val="75000"/>
                </a:schemeClr>
              </a:buClr>
              <a:buFont typeface="Courier New" charset="0"/>
              <a:buChar char="o"/>
            </a:pPr>
            <a:r>
              <a:rPr lang="en-US" dirty="0"/>
              <a:t>Exploring Time and Place</a:t>
            </a:r>
          </a:p>
          <a:p>
            <a:pPr indent="-377190">
              <a:buClr>
                <a:schemeClr val="accent3">
                  <a:lumMod val="75000"/>
                </a:schemeClr>
              </a:buClr>
              <a:buFont typeface="Courier New" charset="0"/>
              <a:buChar char="o"/>
            </a:pPr>
            <a:r>
              <a:rPr lang="en-US" dirty="0"/>
              <a:t>Well-being</a:t>
            </a:r>
          </a:p>
          <a:p>
            <a:endParaRPr lang="en-US" dirty="0"/>
          </a:p>
        </p:txBody>
      </p:sp>
      <p:sp>
        <p:nvSpPr>
          <p:cNvPr id="10" name="Text Placeholder 9"/>
          <p:cNvSpPr>
            <a:spLocks noGrp="1"/>
          </p:cNvSpPr>
          <p:nvPr>
            <p:ph type="body" sz="quarter" idx="4294967295"/>
          </p:nvPr>
        </p:nvSpPr>
        <p:spPr>
          <a:xfrm>
            <a:off x="6766151" y="1642149"/>
            <a:ext cx="3776662" cy="617537"/>
          </a:xfrm>
          <a:solidFill>
            <a:schemeClr val="accent1"/>
          </a:solidFill>
        </p:spPr>
        <p:txBody>
          <a:bodyPr anchor="ctr">
            <a:normAutofit/>
          </a:bodyPr>
          <a:lstStyle/>
          <a:p>
            <a:pPr marL="0" indent="0" algn="ctr">
              <a:buNone/>
            </a:pPr>
            <a:r>
              <a:rPr lang="en-US" b="1" i="1" dirty="0">
                <a:solidFill>
                  <a:schemeClr val="tx1"/>
                </a:solidFill>
              </a:rPr>
              <a:t>Topics</a:t>
            </a:r>
          </a:p>
        </p:txBody>
      </p:sp>
      <p:sp>
        <p:nvSpPr>
          <p:cNvPr id="11" name="Content Placeholder 10"/>
          <p:cNvSpPr>
            <a:spLocks noGrp="1"/>
          </p:cNvSpPr>
          <p:nvPr>
            <p:ph sz="quarter" idx="4294967295"/>
          </p:nvPr>
        </p:nvSpPr>
        <p:spPr>
          <a:xfrm>
            <a:off x="6766151" y="2434311"/>
            <a:ext cx="4700362" cy="3313339"/>
          </a:xfrm>
        </p:spPr>
        <p:txBody>
          <a:bodyPr>
            <a:noAutofit/>
          </a:bodyPr>
          <a:lstStyle/>
          <a:p>
            <a:pPr indent="-377190">
              <a:buClr>
                <a:schemeClr val="accent3">
                  <a:lumMod val="75000"/>
                </a:schemeClr>
              </a:buClr>
              <a:buFont typeface="Wingdings" charset="2"/>
              <a:buChar char="v"/>
            </a:pPr>
            <a:r>
              <a:rPr lang="en-US" dirty="0"/>
              <a:t>Cities</a:t>
            </a:r>
          </a:p>
          <a:p>
            <a:pPr indent="-377190">
              <a:buClr>
                <a:schemeClr val="accent3">
                  <a:lumMod val="75000"/>
                </a:schemeClr>
              </a:buClr>
              <a:buFont typeface="Wingdings" charset="2"/>
              <a:buChar char="v"/>
            </a:pPr>
            <a:r>
              <a:rPr lang="en-US" dirty="0"/>
              <a:t>Sports</a:t>
            </a:r>
          </a:p>
          <a:p>
            <a:pPr indent="-377190">
              <a:buClr>
                <a:schemeClr val="accent3">
                  <a:lumMod val="75000"/>
                </a:schemeClr>
              </a:buClr>
              <a:buFont typeface="Wingdings" charset="2"/>
              <a:buChar char="v"/>
            </a:pPr>
            <a:r>
              <a:rPr lang="en-US" dirty="0"/>
              <a:t>Families</a:t>
            </a:r>
          </a:p>
          <a:p>
            <a:pPr indent="-377190">
              <a:buClr>
                <a:schemeClr val="accent3">
                  <a:lumMod val="75000"/>
                </a:schemeClr>
              </a:buClr>
              <a:buFont typeface="Wingdings" charset="2"/>
              <a:buChar char="v"/>
            </a:pPr>
            <a:r>
              <a:rPr lang="en-US" dirty="0"/>
              <a:t>Houses</a:t>
            </a:r>
          </a:p>
          <a:p>
            <a:pPr indent="-377190">
              <a:buClr>
                <a:schemeClr val="accent3">
                  <a:lumMod val="75000"/>
                </a:schemeClr>
              </a:buClr>
              <a:buFont typeface="Wingdings" charset="2"/>
              <a:buChar char="v"/>
            </a:pPr>
            <a:r>
              <a:rPr lang="en-US" dirty="0"/>
              <a:t>Geography</a:t>
            </a:r>
          </a:p>
          <a:p>
            <a:pPr indent="-377190">
              <a:buClr>
                <a:schemeClr val="accent3">
                  <a:lumMod val="75000"/>
                </a:schemeClr>
              </a:buClr>
              <a:buFont typeface="Wingdings" charset="2"/>
              <a:buChar char="v"/>
            </a:pPr>
            <a:r>
              <a:rPr lang="en-US" dirty="0"/>
              <a:t>Animals</a:t>
            </a:r>
          </a:p>
          <a:p>
            <a:pPr indent="-377190">
              <a:buClr>
                <a:schemeClr val="accent3">
                  <a:lumMod val="75000"/>
                </a:schemeClr>
              </a:buClr>
              <a:buFont typeface="Wingdings" charset="2"/>
              <a:buChar char="v"/>
            </a:pPr>
            <a:r>
              <a:rPr lang="en-US" dirty="0"/>
              <a:t>Body parts</a:t>
            </a:r>
          </a:p>
        </p:txBody>
      </p:sp>
    </p:spTree>
    <p:extLst>
      <p:ext uri="{BB962C8B-B14F-4D97-AF65-F5344CB8AC3E}">
        <p14:creationId xmlns:p14="http://schemas.microsoft.com/office/powerpoint/2010/main" val="9896888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55688" y="236403"/>
            <a:ext cx="7891765" cy="707653"/>
          </a:xfrm>
          <a:noFill/>
        </p:spPr>
        <p:txBody>
          <a:bodyPr>
            <a:noAutofit/>
          </a:bodyPr>
          <a:lstStyle/>
          <a:p>
            <a:pPr algn="ctr"/>
            <a:r>
              <a:rPr lang="en-US" sz="3200" dirty="0">
                <a:solidFill>
                  <a:schemeClr val="tx1"/>
                </a:solidFill>
              </a:rPr>
              <a:t>WHAT MAKES A QUESTION ESSENTIAL?</a:t>
            </a:r>
          </a:p>
        </p:txBody>
      </p:sp>
      <p:sp>
        <p:nvSpPr>
          <p:cNvPr id="3" name="Slide Number Placeholder 2"/>
          <p:cNvSpPr>
            <a:spLocks noGrp="1"/>
          </p:cNvSpPr>
          <p:nvPr>
            <p:ph type="sldNum" sz="quarter" idx="12"/>
          </p:nvPr>
        </p:nvSpPr>
        <p:spPr/>
        <p:txBody>
          <a:bodyPr/>
          <a:lstStyle/>
          <a:p>
            <a:fld id="{D57F1E4F-1CFF-5643-939E-02111984F565}" type="slidenum">
              <a:rPr lang="en-US" smtClean="0"/>
              <a:pPr/>
              <a:t>21</a:t>
            </a:fld>
            <a:endParaRPr lang="en-US" dirty="0"/>
          </a:p>
        </p:txBody>
      </p:sp>
      <p:pic>
        <p:nvPicPr>
          <p:cNvPr id="14" name="Content Placeholder 13" descr="BIG IMAGE (PNG)"/>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4757969" y="1278176"/>
            <a:ext cx="2281619" cy="4255785"/>
          </a:xfrm>
        </p:spPr>
      </p:pic>
      <p:cxnSp>
        <p:nvCxnSpPr>
          <p:cNvPr id="8" name="Straight Arrow Connector 7"/>
          <p:cNvCxnSpPr>
            <a:endCxn id="18" idx="2"/>
          </p:cNvCxnSpPr>
          <p:nvPr/>
        </p:nvCxnSpPr>
        <p:spPr>
          <a:xfrm flipV="1">
            <a:off x="6975002" y="3159690"/>
            <a:ext cx="1690937" cy="3756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6700449" y="3874774"/>
            <a:ext cx="2007306" cy="51434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3352290" y="2361645"/>
            <a:ext cx="1685473" cy="30636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4080163" y="4011933"/>
            <a:ext cx="1256887" cy="14379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8665939" y="2619445"/>
            <a:ext cx="2414231" cy="1080490"/>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9" name="Oval 18"/>
          <p:cNvSpPr/>
          <p:nvPr/>
        </p:nvSpPr>
        <p:spPr>
          <a:xfrm>
            <a:off x="8707754" y="3869563"/>
            <a:ext cx="2372415" cy="995747"/>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Oval 20"/>
          <p:cNvSpPr/>
          <p:nvPr/>
        </p:nvSpPr>
        <p:spPr>
          <a:xfrm>
            <a:off x="1427046" y="3745737"/>
            <a:ext cx="2604775" cy="854266"/>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2" name="Oval 21"/>
          <p:cNvSpPr/>
          <p:nvPr/>
        </p:nvSpPr>
        <p:spPr>
          <a:xfrm>
            <a:off x="778430" y="1371598"/>
            <a:ext cx="2438299" cy="1166202"/>
          </a:xfrm>
          <a:prstGeom prst="ellipse">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TextBox 22"/>
          <p:cNvSpPr txBox="1"/>
          <p:nvPr/>
        </p:nvSpPr>
        <p:spPr>
          <a:xfrm>
            <a:off x="1148599" y="1568456"/>
            <a:ext cx="1691585" cy="830997"/>
          </a:xfrm>
          <a:prstGeom prst="rect">
            <a:avLst/>
          </a:prstGeom>
          <a:noFill/>
        </p:spPr>
        <p:txBody>
          <a:bodyPr wrap="square" rtlCol="0">
            <a:spAutoFit/>
          </a:bodyPr>
          <a:lstStyle/>
          <a:p>
            <a:pPr algn="ctr"/>
            <a:r>
              <a:rPr lang="en-US" sz="2400" b="1" dirty="0">
                <a:solidFill>
                  <a:schemeClr val="bg1"/>
                </a:solidFill>
              </a:rPr>
              <a:t>Critical Thinking</a:t>
            </a:r>
          </a:p>
        </p:txBody>
      </p:sp>
      <p:sp>
        <p:nvSpPr>
          <p:cNvPr id="24" name="TextBox 23"/>
          <p:cNvSpPr txBox="1"/>
          <p:nvPr/>
        </p:nvSpPr>
        <p:spPr>
          <a:xfrm>
            <a:off x="8866150" y="2944404"/>
            <a:ext cx="2089178" cy="461665"/>
          </a:xfrm>
          <a:prstGeom prst="rect">
            <a:avLst/>
          </a:prstGeom>
          <a:noFill/>
        </p:spPr>
        <p:txBody>
          <a:bodyPr wrap="square" rtlCol="0">
            <a:spAutoFit/>
          </a:bodyPr>
          <a:lstStyle/>
          <a:p>
            <a:pPr algn="ctr"/>
            <a:r>
              <a:rPr lang="en-US" sz="2400" b="1" dirty="0">
                <a:solidFill>
                  <a:schemeClr val="bg1"/>
                </a:solidFill>
              </a:rPr>
              <a:t>Engagement</a:t>
            </a:r>
          </a:p>
        </p:txBody>
      </p:sp>
      <p:sp>
        <p:nvSpPr>
          <p:cNvPr id="25" name="TextBox 24"/>
          <p:cNvSpPr txBox="1"/>
          <p:nvPr/>
        </p:nvSpPr>
        <p:spPr>
          <a:xfrm>
            <a:off x="1948281" y="3947694"/>
            <a:ext cx="1672754" cy="461665"/>
          </a:xfrm>
          <a:prstGeom prst="rect">
            <a:avLst/>
          </a:prstGeom>
          <a:noFill/>
        </p:spPr>
        <p:txBody>
          <a:bodyPr wrap="square" rtlCol="0">
            <a:spAutoFit/>
          </a:bodyPr>
          <a:lstStyle/>
          <a:p>
            <a:r>
              <a:rPr lang="en-US" sz="2400" b="1" dirty="0">
                <a:solidFill>
                  <a:schemeClr val="bg1"/>
                </a:solidFill>
              </a:rPr>
              <a:t>Creativity</a:t>
            </a:r>
          </a:p>
        </p:txBody>
      </p:sp>
      <p:sp>
        <p:nvSpPr>
          <p:cNvPr id="27" name="TextBox 26"/>
          <p:cNvSpPr txBox="1"/>
          <p:nvPr/>
        </p:nvSpPr>
        <p:spPr>
          <a:xfrm>
            <a:off x="8984282" y="4154857"/>
            <a:ext cx="1971045" cy="461665"/>
          </a:xfrm>
          <a:prstGeom prst="rect">
            <a:avLst/>
          </a:prstGeom>
          <a:noFill/>
        </p:spPr>
        <p:txBody>
          <a:bodyPr wrap="square" rtlCol="0">
            <a:spAutoFit/>
          </a:bodyPr>
          <a:lstStyle/>
          <a:p>
            <a:pPr algn="ctr"/>
            <a:r>
              <a:rPr lang="en-US" sz="2400" b="1" dirty="0">
                <a:solidFill>
                  <a:schemeClr val="bg1"/>
                </a:solidFill>
              </a:rPr>
              <a:t>Relevance</a:t>
            </a:r>
          </a:p>
        </p:txBody>
      </p:sp>
      <p:sp>
        <p:nvSpPr>
          <p:cNvPr id="5" name="TextBox 4"/>
          <p:cNvSpPr txBox="1"/>
          <p:nvPr/>
        </p:nvSpPr>
        <p:spPr>
          <a:xfrm>
            <a:off x="778430" y="2836618"/>
            <a:ext cx="3474892" cy="830997"/>
          </a:xfrm>
          <a:prstGeom prst="rect">
            <a:avLst/>
          </a:prstGeom>
          <a:solidFill>
            <a:schemeClr val="accent1"/>
          </a:solidFill>
        </p:spPr>
        <p:txBody>
          <a:bodyPr wrap="square" rtlCol="0">
            <a:spAutoFit/>
          </a:bodyPr>
          <a:lstStyle/>
          <a:p>
            <a:pPr marL="285750" indent="-285750">
              <a:buFont typeface="Arial" charset="0"/>
              <a:buChar char="•"/>
            </a:pPr>
            <a:r>
              <a:rPr lang="en-US" sz="2400" dirty="0"/>
              <a:t>Open-ended</a:t>
            </a:r>
          </a:p>
          <a:p>
            <a:pPr marL="285750" indent="-285750">
              <a:buFont typeface="Arial" charset="0"/>
              <a:buChar char="•"/>
            </a:pPr>
            <a:r>
              <a:rPr lang="en-US" sz="2400" dirty="0"/>
              <a:t>No single right answer</a:t>
            </a:r>
          </a:p>
        </p:txBody>
      </p:sp>
      <p:sp>
        <p:nvSpPr>
          <p:cNvPr id="9" name="TextBox 8"/>
          <p:cNvSpPr txBox="1"/>
          <p:nvPr/>
        </p:nvSpPr>
        <p:spPr>
          <a:xfrm>
            <a:off x="1637917" y="5063496"/>
            <a:ext cx="2987402" cy="1200329"/>
          </a:xfrm>
          <a:prstGeom prst="rect">
            <a:avLst/>
          </a:prstGeom>
          <a:solidFill>
            <a:schemeClr val="accent1"/>
          </a:solidFill>
        </p:spPr>
        <p:txBody>
          <a:bodyPr wrap="square" rtlCol="0">
            <a:spAutoFit/>
          </a:bodyPr>
          <a:lstStyle/>
          <a:p>
            <a:pPr marL="285750" indent="-285750">
              <a:buFont typeface="Arial" charset="0"/>
              <a:buChar char="•"/>
            </a:pPr>
            <a:r>
              <a:rPr lang="en-US" sz="2400" dirty="0"/>
              <a:t>Provocative</a:t>
            </a:r>
          </a:p>
          <a:p>
            <a:pPr marL="285750" indent="-285750">
              <a:buFont typeface="Arial" charset="0"/>
              <a:buChar char="•"/>
            </a:pPr>
            <a:r>
              <a:rPr lang="en-US" sz="2400" dirty="0"/>
              <a:t>Fun</a:t>
            </a:r>
          </a:p>
          <a:p>
            <a:pPr marL="285750" indent="-285750">
              <a:buFont typeface="Arial" charset="0"/>
              <a:buChar char="•"/>
            </a:pPr>
            <a:r>
              <a:rPr lang="en-US" sz="2400" dirty="0"/>
              <a:t>Can be revisited</a:t>
            </a:r>
          </a:p>
        </p:txBody>
      </p:sp>
      <p:sp>
        <p:nvSpPr>
          <p:cNvPr id="11" name="TextBox 10"/>
          <p:cNvSpPr txBox="1"/>
          <p:nvPr/>
        </p:nvSpPr>
        <p:spPr>
          <a:xfrm>
            <a:off x="7191737" y="1246763"/>
            <a:ext cx="3839446" cy="1368066"/>
          </a:xfrm>
          <a:prstGeom prst="rect">
            <a:avLst/>
          </a:prstGeom>
          <a:solidFill>
            <a:schemeClr val="accent1"/>
          </a:solidFill>
        </p:spPr>
        <p:txBody>
          <a:bodyPr wrap="square" rtlCol="0">
            <a:spAutoFit/>
          </a:bodyPr>
          <a:lstStyle/>
          <a:p>
            <a:pPr marL="342900" indent="-342900">
              <a:buFont typeface="Arial" charset="0"/>
              <a:buChar char="•"/>
            </a:pPr>
            <a:r>
              <a:rPr lang="en-US" sz="2000" dirty="0"/>
              <a:t>For all students</a:t>
            </a:r>
          </a:p>
          <a:p>
            <a:pPr marL="342900" indent="-342900">
              <a:buFont typeface="Arial" charset="0"/>
              <a:buChar char="•"/>
            </a:pPr>
            <a:r>
              <a:rPr lang="en-US" sz="2000" dirty="0"/>
              <a:t>Personalization</a:t>
            </a:r>
          </a:p>
          <a:p>
            <a:pPr marL="342900" indent="-342900">
              <a:buFont typeface="Arial" charset="0"/>
              <a:buChar char="•"/>
            </a:pPr>
            <a:r>
              <a:rPr lang="en-US" sz="2000" dirty="0"/>
              <a:t>Differentiation </a:t>
            </a:r>
          </a:p>
          <a:p>
            <a:pPr marL="342900" indent="-342900">
              <a:buFont typeface="Arial" charset="0"/>
              <a:buChar char="•"/>
            </a:pPr>
            <a:r>
              <a:rPr lang="en-US" sz="2000" dirty="0"/>
              <a:t>Target language</a:t>
            </a:r>
          </a:p>
        </p:txBody>
      </p:sp>
      <p:sp>
        <p:nvSpPr>
          <p:cNvPr id="13" name="TextBox 12"/>
          <p:cNvSpPr txBox="1"/>
          <p:nvPr/>
        </p:nvSpPr>
        <p:spPr>
          <a:xfrm>
            <a:off x="6700450" y="5063496"/>
            <a:ext cx="4254878" cy="1569660"/>
          </a:xfrm>
          <a:prstGeom prst="rect">
            <a:avLst/>
          </a:prstGeom>
          <a:solidFill>
            <a:schemeClr val="accent1"/>
          </a:solidFill>
        </p:spPr>
        <p:txBody>
          <a:bodyPr wrap="square" rtlCol="0">
            <a:spAutoFit/>
          </a:bodyPr>
          <a:lstStyle/>
          <a:p>
            <a:pPr marL="285750" indent="-285750">
              <a:buFont typeface="Arial" charset="0"/>
              <a:buChar char="•"/>
            </a:pPr>
            <a:r>
              <a:rPr lang="en-US" sz="2400" dirty="0"/>
              <a:t>Expand students’ understanding of themselves in relation to their community and world</a:t>
            </a:r>
          </a:p>
        </p:txBody>
      </p:sp>
    </p:spTree>
    <p:extLst>
      <p:ext uri="{BB962C8B-B14F-4D97-AF65-F5344CB8AC3E}">
        <p14:creationId xmlns:p14="http://schemas.microsoft.com/office/powerpoint/2010/main" val="1439924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1"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877" y="200025"/>
            <a:ext cx="11038923" cy="1490663"/>
          </a:xfrm>
          <a:solidFill>
            <a:schemeClr val="accent1"/>
          </a:solidFill>
        </p:spPr>
        <p:txBody>
          <a:bodyPr>
            <a:normAutofit/>
          </a:bodyPr>
          <a:lstStyle/>
          <a:p>
            <a:r>
              <a:rPr lang="en-US" sz="4400">
                <a:solidFill>
                  <a:schemeClr val="tx1"/>
                </a:solidFill>
              </a:rPr>
              <a:t>Belonging/Identity: Making Friends</a:t>
            </a:r>
            <a:br>
              <a:rPr lang="en-US" sz="4400">
                <a:solidFill>
                  <a:schemeClr val="tx1"/>
                </a:solidFill>
              </a:rPr>
            </a:br>
            <a:r>
              <a:rPr lang="en-US" sz="3600">
                <a:solidFill>
                  <a:schemeClr val="tx1"/>
                </a:solidFill>
              </a:rPr>
              <a:t>Who am I? Who are you? </a:t>
            </a:r>
          </a:p>
        </p:txBody>
      </p:sp>
      <p:sp>
        <p:nvSpPr>
          <p:cNvPr id="3" name="Slide Number Placeholder 2"/>
          <p:cNvSpPr>
            <a:spLocks noGrp="1"/>
          </p:cNvSpPr>
          <p:nvPr>
            <p:ph type="sldNum" sz="quarter" idx="12"/>
          </p:nvPr>
        </p:nvSpPr>
        <p:spPr/>
        <p:txBody>
          <a:bodyPr/>
          <a:lstStyle/>
          <a:p>
            <a:fld id="{74C2F60E-34D8-DD42-93FD-7BD7AE432328}" type="slidenum">
              <a:rPr lang="en-US"/>
              <a:pPr/>
              <a:t>22</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2576" y="1919580"/>
            <a:ext cx="4297638" cy="249263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0236" y="4641104"/>
            <a:ext cx="1538167" cy="208037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4464" y="1974360"/>
            <a:ext cx="3236397" cy="238307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88821" y="4641104"/>
            <a:ext cx="3969679" cy="1941148"/>
          </a:xfrm>
          <a:prstGeom prst="rect">
            <a:avLst/>
          </a:prstGeom>
        </p:spPr>
      </p:pic>
      <p:pic>
        <p:nvPicPr>
          <p:cNvPr id="8" name="Picture 7"/>
          <p:cNvPicPr>
            <a:picLocks noChangeAspect="1"/>
          </p:cNvPicPr>
          <p:nvPr/>
        </p:nvPicPr>
        <p:blipFill>
          <a:blip r:embed="rId6"/>
          <a:stretch>
            <a:fillRect/>
          </a:stretch>
        </p:blipFill>
        <p:spPr>
          <a:xfrm>
            <a:off x="3152378" y="4641104"/>
            <a:ext cx="3367768" cy="1885950"/>
          </a:xfrm>
          <a:prstGeom prst="rect">
            <a:avLst/>
          </a:prstGeom>
        </p:spPr>
      </p:pic>
    </p:spTree>
    <p:extLst>
      <p:ext uri="{BB962C8B-B14F-4D97-AF65-F5344CB8AC3E}">
        <p14:creationId xmlns:p14="http://schemas.microsoft.com/office/powerpoint/2010/main" val="3909970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23</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3" name="Title 10"/>
          <p:cNvSpPr txBox="1">
            <a:spLocks/>
          </p:cNvSpPr>
          <p:nvPr/>
        </p:nvSpPr>
        <p:spPr>
          <a:xfrm>
            <a:off x="760341" y="151124"/>
            <a:ext cx="10447591" cy="702234"/>
          </a:xfrm>
          <a:prstGeom prst="rect">
            <a:avLst/>
          </a:prstGeom>
        </p:spPr>
        <p:txBody>
          <a:bodyPr>
            <a:normAutofit fontScale="90000" lnSpcReduction="10000"/>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dirty="0">
                <a:solidFill>
                  <a:schemeClr val="tx1"/>
                </a:solidFill>
                <a:latin typeface="Corbel" charset="0"/>
                <a:ea typeface="Corbel" charset="0"/>
                <a:cs typeface="Corbel" charset="0"/>
              </a:rPr>
              <a:t>Authentic Text </a:t>
            </a:r>
            <a:endParaRPr lang="en-US">
              <a:latin typeface="Corbel" charset="0"/>
              <a:ea typeface="Corbel" charset="0"/>
              <a:cs typeface="Corbel" charset="0"/>
            </a:endParaRPr>
          </a:p>
        </p:txBody>
      </p:sp>
      <p:sp>
        <p:nvSpPr>
          <p:cNvPr id="4" name="Content Placeholder 2"/>
          <p:cNvSpPr txBox="1">
            <a:spLocks/>
          </p:cNvSpPr>
          <p:nvPr/>
        </p:nvSpPr>
        <p:spPr>
          <a:xfrm>
            <a:off x="444991" y="802506"/>
            <a:ext cx="11358623" cy="409481"/>
          </a:xfrm>
          <a:prstGeom prst="rect">
            <a:avLst/>
          </a:prstGeom>
        </p:spPr>
        <p:txBody>
          <a:bodyPr anchor="t">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spcBef>
                <a:spcPts val="600"/>
              </a:spcBef>
              <a:buFont typeface="Arial"/>
              <a:buNone/>
            </a:pPr>
            <a:r>
              <a:rPr lang="en-US" sz="2400" b="1" dirty="0">
                <a:latin typeface="Corbel" charset="0"/>
                <a:ea typeface="Corbel" charset="0"/>
                <a:cs typeface="Corbel" charset="0"/>
              </a:rPr>
              <a:t>Texts written by speakers of the target language for native speakers of the language</a:t>
            </a:r>
          </a:p>
        </p:txBody>
      </p:sp>
      <p:sp>
        <p:nvSpPr>
          <p:cNvPr id="5" name="Rounded Rectangle 4"/>
          <p:cNvSpPr/>
          <p:nvPr/>
        </p:nvSpPr>
        <p:spPr>
          <a:xfrm>
            <a:off x="706942" y="1355680"/>
            <a:ext cx="2821578" cy="8954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Corbel" charset="0"/>
                <a:ea typeface="Corbel" charset="0"/>
                <a:cs typeface="Corbel" charset="0"/>
              </a:rPr>
              <a:t>Real-world</a:t>
            </a:r>
          </a:p>
        </p:txBody>
      </p:sp>
      <p:sp>
        <p:nvSpPr>
          <p:cNvPr id="6" name="Rounded Rectangle 5"/>
          <p:cNvSpPr/>
          <p:nvPr/>
        </p:nvSpPr>
        <p:spPr>
          <a:xfrm>
            <a:off x="3921445" y="1355680"/>
            <a:ext cx="2821578" cy="8954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Corbel" charset="0"/>
                <a:ea typeface="Corbel" charset="0"/>
                <a:cs typeface="Corbel" charset="0"/>
              </a:rPr>
              <a:t>Culture-rich</a:t>
            </a:r>
          </a:p>
        </p:txBody>
      </p:sp>
      <p:sp>
        <p:nvSpPr>
          <p:cNvPr id="7" name="Rounded Rectangle 6"/>
          <p:cNvSpPr/>
          <p:nvPr/>
        </p:nvSpPr>
        <p:spPr>
          <a:xfrm>
            <a:off x="7004959" y="1355680"/>
            <a:ext cx="4298767" cy="8954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Corbel" charset="0"/>
                <a:ea typeface="Corbel" charset="0"/>
                <a:cs typeface="Corbel" charset="0"/>
              </a:rPr>
              <a:t>Models of correct language</a:t>
            </a:r>
          </a:p>
        </p:txBody>
      </p:sp>
      <p:pic>
        <p:nvPicPr>
          <p:cNvPr id="12" name="Picture 11"/>
          <p:cNvPicPr>
            <a:picLocks noChangeAspect="1"/>
          </p:cNvPicPr>
          <p:nvPr/>
        </p:nvPicPr>
        <p:blipFill>
          <a:blip r:embed="rId2"/>
          <a:stretch>
            <a:fillRect/>
          </a:stretch>
        </p:blipFill>
        <p:spPr>
          <a:xfrm>
            <a:off x="7954432" y="2782849"/>
            <a:ext cx="4055536" cy="2723426"/>
          </a:xfrm>
          <a:prstGeom prst="rect">
            <a:avLst/>
          </a:prstGeom>
        </p:spPr>
      </p:pic>
      <p:pic>
        <p:nvPicPr>
          <p:cNvPr id="13" name="Picture 12"/>
          <p:cNvPicPr>
            <a:picLocks noChangeAspect="1"/>
          </p:cNvPicPr>
          <p:nvPr/>
        </p:nvPicPr>
        <p:blipFill>
          <a:blip r:embed="rId3"/>
          <a:stretch>
            <a:fillRect/>
          </a:stretch>
        </p:blipFill>
        <p:spPr>
          <a:xfrm>
            <a:off x="108155" y="2662269"/>
            <a:ext cx="3813290" cy="2844006"/>
          </a:xfrm>
          <a:prstGeom prst="rect">
            <a:avLst/>
          </a:prstGeom>
        </p:spPr>
      </p:pic>
      <p:pic>
        <p:nvPicPr>
          <p:cNvPr id="14" name="Picture 13"/>
          <p:cNvPicPr>
            <a:picLocks noChangeAspect="1"/>
          </p:cNvPicPr>
          <p:nvPr/>
        </p:nvPicPr>
        <p:blipFill>
          <a:blip r:embed="rId4"/>
          <a:stretch>
            <a:fillRect/>
          </a:stretch>
        </p:blipFill>
        <p:spPr>
          <a:xfrm>
            <a:off x="4149909" y="2765225"/>
            <a:ext cx="3576059" cy="2758674"/>
          </a:xfrm>
          <a:prstGeom prst="rect">
            <a:avLst/>
          </a:prstGeom>
        </p:spPr>
      </p:pic>
    </p:spTree>
    <p:extLst>
      <p:ext uri="{BB962C8B-B14F-4D97-AF65-F5344CB8AC3E}">
        <p14:creationId xmlns:p14="http://schemas.microsoft.com/office/powerpoint/2010/main" val="19254471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6078"/>
            <a:ext cx="10515600" cy="1022804"/>
          </a:xfrm>
          <a:noFill/>
        </p:spPr>
        <p:txBody>
          <a:bodyPr>
            <a:normAutofit/>
          </a:bodyPr>
          <a:lstStyle/>
          <a:p>
            <a:pPr algn="ctr"/>
            <a:r>
              <a:rPr lang="en-US" sz="4400">
                <a:solidFill>
                  <a:schemeClr val="tx1"/>
                </a:solidFill>
              </a:rPr>
              <a:t>THEMATIC OVERVIEW</a:t>
            </a:r>
          </a:p>
        </p:txBody>
      </p:sp>
      <p:sp>
        <p:nvSpPr>
          <p:cNvPr id="4" name="Slide Number Placeholder 3"/>
          <p:cNvSpPr>
            <a:spLocks noGrp="1"/>
          </p:cNvSpPr>
          <p:nvPr>
            <p:ph type="sldNum" sz="quarter" idx="12"/>
          </p:nvPr>
        </p:nvSpPr>
        <p:spPr/>
        <p:txBody>
          <a:bodyPr/>
          <a:lstStyle/>
          <a:p>
            <a:fld id="{D57F1E4F-1CFF-5643-939E-02111984F565}" type="slidenum">
              <a:rPr lang="en-US" smtClean="0"/>
              <a:t>24</a:t>
            </a:fld>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722197188"/>
              </p:ext>
            </p:extLst>
          </p:nvPr>
        </p:nvGraphicFramePr>
        <p:xfrm>
          <a:off x="332015" y="1189835"/>
          <a:ext cx="11527970" cy="5842204"/>
        </p:xfrm>
        <a:graphic>
          <a:graphicData uri="http://schemas.openxmlformats.org/drawingml/2006/table">
            <a:tbl>
              <a:tblPr firstRow="1" bandRow="1">
                <a:tableStyleId>{69CF1AB2-1976-4502-BF36-3FF5EA218861}</a:tableStyleId>
              </a:tblPr>
              <a:tblGrid>
                <a:gridCol w="1951730"/>
                <a:gridCol w="9576240"/>
              </a:tblGrid>
              <a:tr h="697295">
                <a:tc>
                  <a:txBody>
                    <a:bodyPr/>
                    <a:lstStyle/>
                    <a:p>
                      <a:pPr marL="0" marR="0">
                        <a:spcBef>
                          <a:spcPts val="0"/>
                        </a:spcBef>
                        <a:spcAft>
                          <a:spcPts val="0"/>
                        </a:spcAft>
                      </a:pPr>
                      <a:r>
                        <a:rPr lang="en-US" sz="2000" b="1">
                          <a:solidFill>
                            <a:srgbClr val="000000"/>
                          </a:solidFill>
                          <a:effectLst/>
                          <a:latin typeface="Calibri" charset="0"/>
                          <a:ea typeface="Calibri" charset="0"/>
                          <a:cs typeface="Calibri" charset="0"/>
                        </a:rPr>
                        <a:t>Language &amp; Grade/Level </a:t>
                      </a:r>
                      <a:endParaRPr lang="en-US" sz="2000" b="1">
                        <a:solidFill>
                          <a:srgbClr val="000000"/>
                        </a:solidFill>
                        <a:effectLst/>
                        <a:latin typeface="Cambria" charset="0"/>
                        <a:ea typeface="Cambria" charset="0"/>
                        <a:cs typeface="Cambria" charset="0"/>
                      </a:endParaRPr>
                    </a:p>
                  </a:txBody>
                  <a:tcPr marL="68580" marR="68580" marT="0" marB="0" anchor="ctr"/>
                </a:tc>
                <a:tc>
                  <a:txBody>
                    <a:bodyPr/>
                    <a:lstStyle/>
                    <a:p>
                      <a:r>
                        <a:rPr lang="en-US" sz="2800" b="0">
                          <a:latin typeface="Calibri" charset="0"/>
                          <a:ea typeface="Calibri" charset="0"/>
                          <a:cs typeface="Calibri" charset="0"/>
                        </a:rPr>
                        <a:t>Spanish - </a:t>
                      </a:r>
                    </a:p>
                  </a:txBody>
                  <a:tcPr anchor="ctr"/>
                </a:tc>
              </a:tr>
              <a:tr h="697295">
                <a:tc>
                  <a:txBody>
                    <a:bodyPr/>
                    <a:lstStyle/>
                    <a:p>
                      <a:pPr marL="0" marR="0">
                        <a:spcBef>
                          <a:spcPts val="0"/>
                        </a:spcBef>
                        <a:spcAft>
                          <a:spcPts val="0"/>
                        </a:spcAft>
                      </a:pPr>
                      <a:r>
                        <a:rPr lang="en-US" sz="2000" b="1">
                          <a:solidFill>
                            <a:srgbClr val="000000"/>
                          </a:solidFill>
                          <a:effectLst/>
                          <a:latin typeface="Cambria" charset="0"/>
                          <a:ea typeface="Cambria" charset="0"/>
                          <a:cs typeface="Cambria" charset="0"/>
                        </a:rPr>
                        <a:t>Target</a:t>
                      </a:r>
                    </a:p>
                  </a:txBody>
                  <a:tcPr marL="68580" marR="68580" marT="0" marB="0" anchor="ctr"/>
                </a:tc>
                <a:tc>
                  <a:txBody>
                    <a:bodyPr/>
                    <a:lstStyle/>
                    <a:p>
                      <a:r>
                        <a:rPr lang="en-US" sz="2800" b="0">
                          <a:latin typeface="Calibri" charset="0"/>
                          <a:ea typeface="Calibri" charset="0"/>
                          <a:cs typeface="Calibri" charset="0"/>
                        </a:rPr>
                        <a:t>Novice Mid</a:t>
                      </a:r>
                    </a:p>
                  </a:txBody>
                  <a:tcPr anchor="ctr"/>
                </a:tc>
              </a:tr>
              <a:tr h="794522">
                <a:tc>
                  <a:txBody>
                    <a:bodyPr/>
                    <a:lstStyle/>
                    <a:p>
                      <a:pPr marL="0" marR="0">
                        <a:spcBef>
                          <a:spcPts val="0"/>
                        </a:spcBef>
                        <a:spcAft>
                          <a:spcPts val="0"/>
                        </a:spcAft>
                      </a:pPr>
                      <a:r>
                        <a:rPr lang="en-US" sz="2000" b="1">
                          <a:solidFill>
                            <a:srgbClr val="000000"/>
                          </a:solidFill>
                          <a:effectLst/>
                          <a:latin typeface="Calibri" charset="0"/>
                          <a:ea typeface="Calibri" charset="0"/>
                          <a:cs typeface="Calibri" charset="0"/>
                        </a:rPr>
                        <a:t>Theme &amp;Topic</a:t>
                      </a:r>
                      <a:endParaRPr lang="en-US" sz="2000" b="1">
                        <a:solidFill>
                          <a:srgbClr val="000000"/>
                        </a:solidFill>
                        <a:effectLst/>
                        <a:latin typeface="Cambria" charset="0"/>
                        <a:ea typeface="Cambria" charset="0"/>
                        <a:cs typeface="Cambria" charset="0"/>
                      </a:endParaRPr>
                    </a:p>
                  </a:txBody>
                  <a:tcPr marL="68580" marR="68580" marT="0" marB="0" anchor="ctr"/>
                </a:tc>
                <a:tc>
                  <a:txBody>
                    <a:bodyPr/>
                    <a:lstStyle/>
                    <a:p>
                      <a:pPr marL="0" marR="0">
                        <a:spcBef>
                          <a:spcPts val="0"/>
                        </a:spcBef>
                        <a:spcAft>
                          <a:spcPts val="0"/>
                        </a:spcAft>
                      </a:pPr>
                      <a:r>
                        <a:rPr lang="en-US" sz="2800">
                          <a:solidFill>
                            <a:srgbClr val="000000"/>
                          </a:solidFill>
                          <a:effectLst/>
                          <a:latin typeface="Calibri" charset="0"/>
                          <a:ea typeface="Calibri" charset="0"/>
                          <a:cs typeface="Calibri" charset="0"/>
                        </a:rPr>
                        <a:t>Belonging/Identity</a:t>
                      </a:r>
                    </a:p>
                  </a:txBody>
                  <a:tcPr marL="68580" marR="68580" marT="0" marB="0" anchor="ctr"/>
                </a:tc>
              </a:tr>
              <a:tr h="794522">
                <a:tc>
                  <a:txBody>
                    <a:bodyPr/>
                    <a:lstStyle/>
                    <a:p>
                      <a:pPr marL="0" marR="0">
                        <a:spcBef>
                          <a:spcPts val="0"/>
                        </a:spcBef>
                        <a:spcAft>
                          <a:spcPts val="0"/>
                        </a:spcAft>
                      </a:pPr>
                      <a:r>
                        <a:rPr lang="en-US" sz="2000" b="1">
                          <a:solidFill>
                            <a:srgbClr val="000000"/>
                          </a:solidFill>
                          <a:effectLst/>
                          <a:latin typeface="Cambria" charset="0"/>
                          <a:ea typeface="Cambria" charset="0"/>
                          <a:cs typeface="Cambria" charset="0"/>
                        </a:rPr>
                        <a:t>Enduring Understanding</a:t>
                      </a:r>
                    </a:p>
                  </a:txBody>
                  <a:tcPr marL="68580" marR="68580" marT="0" marB="0" anchor="ctr"/>
                </a:tc>
                <a:tc>
                  <a:txBody>
                    <a:bodyPr/>
                    <a:lstStyle/>
                    <a:p>
                      <a:pPr marL="0" marR="0">
                        <a:spcBef>
                          <a:spcPts val="0"/>
                        </a:spcBef>
                        <a:spcAft>
                          <a:spcPts val="0"/>
                        </a:spcAft>
                      </a:pPr>
                      <a:r>
                        <a:rPr lang="en-US" sz="2800">
                          <a:solidFill>
                            <a:srgbClr val="000000"/>
                          </a:solidFill>
                          <a:effectLst/>
                          <a:latin typeface="Calibri" charset="0"/>
                          <a:ea typeface="Calibri" charset="0"/>
                          <a:cs typeface="Calibri" charset="0"/>
                        </a:rPr>
                        <a:t>I am unique.</a:t>
                      </a:r>
                    </a:p>
                  </a:txBody>
                  <a:tcPr marL="68580" marR="68580" marT="0" marB="0" anchor="ctr"/>
                </a:tc>
              </a:tr>
              <a:tr h="664010">
                <a:tc>
                  <a:txBody>
                    <a:bodyPr/>
                    <a:lstStyle/>
                    <a:p>
                      <a:pPr marL="0" marR="0">
                        <a:spcBef>
                          <a:spcPts val="0"/>
                        </a:spcBef>
                        <a:spcAft>
                          <a:spcPts val="0"/>
                        </a:spcAft>
                      </a:pPr>
                      <a:r>
                        <a:rPr lang="en-US" sz="2000" b="1">
                          <a:solidFill>
                            <a:srgbClr val="000000"/>
                          </a:solidFill>
                          <a:effectLst/>
                          <a:latin typeface="Calibri" charset="0"/>
                          <a:ea typeface="Calibri" charset="0"/>
                          <a:cs typeface="Calibri" charset="0"/>
                        </a:rPr>
                        <a:t>Essential Question(s)</a:t>
                      </a:r>
                      <a:endParaRPr lang="en-US" sz="2000" b="1">
                        <a:solidFill>
                          <a:srgbClr val="000000"/>
                        </a:solidFill>
                        <a:effectLst/>
                        <a:latin typeface="Cambria" charset="0"/>
                        <a:ea typeface="Cambria" charset="0"/>
                        <a:cs typeface="Cambria" charset="0"/>
                      </a:endParaRPr>
                    </a:p>
                  </a:txBody>
                  <a:tcPr marL="68580" marR="68580" marT="0" marB="0" anchor="ctr"/>
                </a:tc>
                <a:tc>
                  <a:txBody>
                    <a:bodyPr/>
                    <a:lstStyle/>
                    <a:p>
                      <a:pPr marL="0" marR="0">
                        <a:spcBef>
                          <a:spcPts val="0"/>
                        </a:spcBef>
                        <a:spcAft>
                          <a:spcPts val="0"/>
                        </a:spcAft>
                      </a:pPr>
                      <a:r>
                        <a:rPr lang="en-US" sz="2800">
                          <a:solidFill>
                            <a:srgbClr val="000000"/>
                          </a:solidFill>
                          <a:effectLst/>
                          <a:latin typeface="Calibri" charset="0"/>
                          <a:ea typeface="Calibri" charset="0"/>
                          <a:cs typeface="Calibri" charset="0"/>
                        </a:rPr>
                        <a:t>Who am I? Who are you? </a:t>
                      </a:r>
                    </a:p>
                  </a:txBody>
                  <a:tcPr marL="68580" marR="68580" marT="0" marB="0" anchor="ctr"/>
                </a:tc>
              </a:tr>
              <a:tr h="1737961">
                <a:tc>
                  <a:txBody>
                    <a:bodyPr/>
                    <a:lstStyle/>
                    <a:p>
                      <a:pPr marL="0" marR="0">
                        <a:spcBef>
                          <a:spcPts val="0"/>
                        </a:spcBef>
                        <a:spcAft>
                          <a:spcPts val="0"/>
                        </a:spcAft>
                      </a:pPr>
                      <a:r>
                        <a:rPr lang="en-US" sz="2000" b="1">
                          <a:solidFill>
                            <a:srgbClr val="000000"/>
                          </a:solidFill>
                          <a:effectLst/>
                          <a:latin typeface="Cambria" charset="0"/>
                          <a:ea typeface="Cambria" charset="0"/>
                          <a:cs typeface="Cambria" charset="0"/>
                        </a:rPr>
                        <a:t>Unit Overview</a:t>
                      </a:r>
                    </a:p>
                  </a:txBody>
                  <a:tcPr marL="68580" marR="68580" marT="0" marB="0" anchor="ctr"/>
                </a:tc>
                <a:tc>
                  <a:txBody>
                    <a:bodyPr/>
                    <a:lstStyle/>
                    <a:p>
                      <a:pPr marL="0" marR="0">
                        <a:spcBef>
                          <a:spcPts val="0"/>
                        </a:spcBef>
                        <a:spcAft>
                          <a:spcPts val="0"/>
                        </a:spcAft>
                      </a:pPr>
                      <a:r>
                        <a:rPr lang="en-US" sz="2400" kern="1200">
                          <a:solidFill>
                            <a:schemeClr val="dk1"/>
                          </a:solidFill>
                          <a:effectLst/>
                          <a:latin typeface="+mn-lt"/>
                          <a:ea typeface="+mn-ea"/>
                          <a:cs typeface="+mn-cs"/>
                        </a:rPr>
                        <a:t>Students in this unit will take an imaginary trip to Mexico where they will meet a few of the animals that live in Mexico. They will talk about animals they like and dislike and describe them in terms of color and size.  As they prepare for their adventure they will get to know their fellow travelers and will be able to exchange names and find out how others feel. They will recognize and compare the flags of Mexico and the United States. </a:t>
                      </a:r>
                      <a:endParaRPr lang="en-US" sz="2400">
                        <a:solidFill>
                          <a:srgbClr val="000000"/>
                        </a:solidFill>
                        <a:effectLst/>
                        <a:latin typeface="+mj-lt"/>
                        <a:ea typeface="Cambria" charset="0"/>
                        <a:cs typeface="Cambria" charset="0"/>
                      </a:endParaRPr>
                    </a:p>
                  </a:txBody>
                  <a:tcPr marL="68580" marR="68580" marT="0" marB="0" anchor="ctr"/>
                </a:tc>
              </a:tr>
            </a:tbl>
          </a:graphicData>
        </a:graphic>
      </p:graphicFrame>
    </p:spTree>
    <p:extLst>
      <p:ext uri="{BB962C8B-B14F-4D97-AF65-F5344CB8AC3E}">
        <p14:creationId xmlns:p14="http://schemas.microsoft.com/office/powerpoint/2010/main" val="10023746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3-11 at 10.08.02 PM.png"/>
          <p:cNvPicPr>
            <a:picLocks noChangeAspect="1"/>
          </p:cNvPicPr>
          <p:nvPr/>
        </p:nvPicPr>
        <p:blipFill>
          <a:blip r:embed="rId2"/>
          <a:stretch>
            <a:fillRect/>
          </a:stretch>
        </p:blipFill>
        <p:spPr>
          <a:xfrm>
            <a:off x="1711159" y="433496"/>
            <a:ext cx="8681635" cy="6035040"/>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25</a:t>
            </a:fld>
            <a:endParaRPr lang="en-US"/>
          </a:p>
        </p:txBody>
      </p:sp>
    </p:spTree>
    <p:extLst>
      <p:ext uri="{BB962C8B-B14F-4D97-AF65-F5344CB8AC3E}">
        <p14:creationId xmlns:p14="http://schemas.microsoft.com/office/powerpoint/2010/main" val="16363949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3-11 at 10.08.15 PM.png"/>
          <p:cNvPicPr>
            <a:picLocks noChangeAspect="1"/>
          </p:cNvPicPr>
          <p:nvPr/>
        </p:nvPicPr>
        <p:blipFill>
          <a:blip r:embed="rId3"/>
          <a:stretch>
            <a:fillRect/>
          </a:stretch>
        </p:blipFill>
        <p:spPr>
          <a:xfrm>
            <a:off x="1675376" y="492859"/>
            <a:ext cx="8858945" cy="5943600"/>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26</a:t>
            </a:fld>
            <a:endParaRPr lang="en-US"/>
          </a:p>
        </p:txBody>
      </p:sp>
    </p:spTree>
    <p:extLst>
      <p:ext uri="{BB962C8B-B14F-4D97-AF65-F5344CB8AC3E}">
        <p14:creationId xmlns:p14="http://schemas.microsoft.com/office/powerpoint/2010/main" val="672440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27</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5" name="Title 1">
            <a:extLst>
              <a:ext uri="{FF2B5EF4-FFF2-40B4-BE49-F238E27FC236}">
                <a16:creationId xmlns:a16="http://schemas.microsoft.com/office/drawing/2014/main" xmlns="" id="{1811CA60-A1FE-4432-898B-C19264D67F82}"/>
              </a:ext>
            </a:extLst>
          </p:cNvPr>
          <p:cNvSpPr>
            <a:spLocks noGrp="1"/>
          </p:cNvSpPr>
          <p:nvPr>
            <p:ph type="title"/>
          </p:nvPr>
        </p:nvSpPr>
        <p:spPr>
          <a:xfrm>
            <a:off x="616130" y="352062"/>
            <a:ext cx="10500361" cy="862783"/>
          </a:xfrm>
        </p:spPr>
        <p:txBody>
          <a:bodyPr/>
          <a:lstStyle/>
          <a:p>
            <a:pPr algn="ctr"/>
            <a:r>
              <a:rPr lang="en-US" b="1" dirty="0">
                <a:latin typeface="Corbel" charset="0"/>
                <a:ea typeface="Corbel" charset="0"/>
                <a:cs typeface="Corbel" charset="0"/>
              </a:rPr>
              <a:t>UNIT  GOALS</a:t>
            </a:r>
          </a:p>
        </p:txBody>
      </p:sp>
      <p:sp>
        <p:nvSpPr>
          <p:cNvPr id="46" name="Rounded Rectangle 45"/>
          <p:cNvSpPr/>
          <p:nvPr/>
        </p:nvSpPr>
        <p:spPr>
          <a:xfrm>
            <a:off x="5428706" y="3108963"/>
            <a:ext cx="2338251" cy="138466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b="1" dirty="0">
                <a:solidFill>
                  <a:schemeClr val="tx1"/>
                </a:solidFill>
                <a:latin typeface="Corbel" charset="0"/>
                <a:ea typeface="Corbel" charset="0"/>
                <a:cs typeface="Corbel" charset="0"/>
              </a:rPr>
              <a:t>Essential Question</a:t>
            </a:r>
          </a:p>
        </p:txBody>
      </p:sp>
      <p:sp>
        <p:nvSpPr>
          <p:cNvPr id="47" name="Rounded Rectangle 46"/>
          <p:cNvSpPr/>
          <p:nvPr/>
        </p:nvSpPr>
        <p:spPr>
          <a:xfrm>
            <a:off x="2285999" y="1964407"/>
            <a:ext cx="2536641" cy="10139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Corbel" charset="0"/>
                <a:ea typeface="Corbel" charset="0"/>
                <a:cs typeface="Corbel" charset="0"/>
              </a:rPr>
              <a:t>Interpretive</a:t>
            </a:r>
          </a:p>
        </p:txBody>
      </p:sp>
      <p:sp>
        <p:nvSpPr>
          <p:cNvPr id="48" name="Rounded Rectangle 47"/>
          <p:cNvSpPr/>
          <p:nvPr/>
        </p:nvSpPr>
        <p:spPr>
          <a:xfrm>
            <a:off x="5272089" y="1277878"/>
            <a:ext cx="2669581" cy="10473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Corbel" charset="0"/>
                <a:ea typeface="Corbel" charset="0"/>
                <a:cs typeface="Corbel" charset="0"/>
              </a:rPr>
              <a:t>Presentational</a:t>
            </a:r>
          </a:p>
        </p:txBody>
      </p:sp>
      <p:sp>
        <p:nvSpPr>
          <p:cNvPr id="49" name="Rounded Rectangle 48"/>
          <p:cNvSpPr/>
          <p:nvPr/>
        </p:nvSpPr>
        <p:spPr>
          <a:xfrm>
            <a:off x="8649789" y="1964407"/>
            <a:ext cx="2536641" cy="10139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Corbel" charset="0"/>
                <a:ea typeface="Corbel" charset="0"/>
                <a:cs typeface="Corbel" charset="0"/>
              </a:rPr>
              <a:t>Interpersonal</a:t>
            </a:r>
          </a:p>
        </p:txBody>
      </p:sp>
      <p:cxnSp>
        <p:nvCxnSpPr>
          <p:cNvPr id="50" name="Straight Arrow Connector 49"/>
          <p:cNvCxnSpPr/>
          <p:nvPr/>
        </p:nvCxnSpPr>
        <p:spPr>
          <a:xfrm flipH="1" flipV="1">
            <a:off x="4754880" y="3182073"/>
            <a:ext cx="621574" cy="27432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flipV="1">
            <a:off x="6608173" y="2452553"/>
            <a:ext cx="2721" cy="60215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V="1">
            <a:off x="7936774" y="3077569"/>
            <a:ext cx="590549" cy="40695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10-Point Star 52"/>
          <p:cNvSpPr>
            <a:spLocks noChangeAspect="1"/>
          </p:cNvSpPr>
          <p:nvPr/>
        </p:nvSpPr>
        <p:spPr>
          <a:xfrm>
            <a:off x="2103120" y="1664608"/>
            <a:ext cx="640080" cy="640080"/>
          </a:xfrm>
          <a:prstGeom prst="star1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p:cNvGrpSpPr/>
          <p:nvPr/>
        </p:nvGrpSpPr>
        <p:grpSpPr>
          <a:xfrm>
            <a:off x="2103119" y="3465557"/>
            <a:ext cx="9015551" cy="2692028"/>
            <a:chOff x="1358535" y="3465557"/>
            <a:chExt cx="9015551" cy="2692028"/>
          </a:xfrm>
        </p:grpSpPr>
        <p:sp>
          <p:nvSpPr>
            <p:cNvPr id="55" name="Rounded Rectangle 54"/>
            <p:cNvSpPr/>
            <p:nvPr/>
          </p:nvSpPr>
          <p:spPr>
            <a:xfrm>
              <a:off x="1541416" y="3742149"/>
              <a:ext cx="2468880" cy="100584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Corbel" charset="0"/>
                  <a:ea typeface="Corbel" charset="0"/>
                  <a:cs typeface="Corbel" charset="0"/>
                </a:rPr>
                <a:t>Cultures</a:t>
              </a:r>
            </a:p>
          </p:txBody>
        </p:sp>
        <p:sp>
          <p:nvSpPr>
            <p:cNvPr id="56" name="Rounded Rectangle 55"/>
            <p:cNvSpPr/>
            <p:nvPr/>
          </p:nvSpPr>
          <p:spPr>
            <a:xfrm>
              <a:off x="3189513" y="5149686"/>
              <a:ext cx="2468880" cy="100584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Corbel" charset="0"/>
                  <a:ea typeface="Corbel" charset="0"/>
                  <a:cs typeface="Corbel" charset="0"/>
                </a:rPr>
                <a:t>Connections</a:t>
              </a:r>
            </a:p>
          </p:txBody>
        </p:sp>
        <p:sp>
          <p:nvSpPr>
            <p:cNvPr id="57" name="Rounded Rectangle 56"/>
            <p:cNvSpPr/>
            <p:nvPr/>
          </p:nvSpPr>
          <p:spPr>
            <a:xfrm>
              <a:off x="6266901" y="5151745"/>
              <a:ext cx="2468880" cy="100584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Corbel" charset="0"/>
                  <a:ea typeface="Corbel" charset="0"/>
                  <a:cs typeface="Corbel" charset="0"/>
                </a:rPr>
                <a:t>Comparisons</a:t>
              </a:r>
            </a:p>
          </p:txBody>
        </p:sp>
        <p:sp>
          <p:nvSpPr>
            <p:cNvPr id="58" name="Rounded Rectangle 57"/>
            <p:cNvSpPr/>
            <p:nvPr/>
          </p:nvSpPr>
          <p:spPr>
            <a:xfrm>
              <a:off x="7905206" y="3742149"/>
              <a:ext cx="2468880" cy="1005840"/>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Corbel" charset="0"/>
                  <a:ea typeface="Corbel" charset="0"/>
                  <a:cs typeface="Corbel" charset="0"/>
                </a:rPr>
                <a:t>Communities</a:t>
              </a:r>
            </a:p>
          </p:txBody>
        </p:sp>
        <p:cxnSp>
          <p:nvCxnSpPr>
            <p:cNvPr id="59" name="Straight Arrow Connector 58"/>
            <p:cNvCxnSpPr/>
            <p:nvPr/>
          </p:nvCxnSpPr>
          <p:spPr>
            <a:xfrm flipH="1">
              <a:off x="4087041" y="4003725"/>
              <a:ext cx="518703" cy="28869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H="1">
              <a:off x="4631870" y="4631069"/>
              <a:ext cx="488770" cy="40988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6512648" y="4631313"/>
              <a:ext cx="410666" cy="42401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7168511" y="4129216"/>
              <a:ext cx="621575" cy="28299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10-Point Star 62"/>
            <p:cNvSpPr>
              <a:spLocks noChangeAspect="1"/>
            </p:cNvSpPr>
            <p:nvPr/>
          </p:nvSpPr>
          <p:spPr>
            <a:xfrm>
              <a:off x="1358535" y="3465557"/>
              <a:ext cx="640080" cy="640080"/>
            </a:xfrm>
            <a:prstGeom prst="star1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tx1"/>
                </a:solidFill>
              </a:endParaRPr>
            </a:p>
          </p:txBody>
        </p:sp>
      </p:grpSp>
      <p:pic>
        <p:nvPicPr>
          <p:cNvPr id="64" name="Content Placeholder 6" descr="Screen Shot 2015-03-21 at 10.33.10 AM.png"/>
          <p:cNvPicPr>
            <a:picLocks noChangeAspect="1"/>
          </p:cNvPicPr>
          <p:nvPr/>
        </p:nvPicPr>
        <p:blipFill>
          <a:blip r:embed="rId2"/>
          <a:stretch>
            <a:fillRect/>
          </a:stretch>
        </p:blipFill>
        <p:spPr>
          <a:xfrm>
            <a:off x="85171" y="107856"/>
            <a:ext cx="1946190" cy="1828800"/>
          </a:xfrm>
          <a:prstGeom prst="rect">
            <a:avLst/>
          </a:prstGeom>
        </p:spPr>
      </p:pic>
      <p:sp>
        <p:nvSpPr>
          <p:cNvPr id="23" name="TextBox 22"/>
          <p:cNvSpPr txBox="1"/>
          <p:nvPr/>
        </p:nvSpPr>
        <p:spPr>
          <a:xfrm>
            <a:off x="9960491" y="74902"/>
            <a:ext cx="2103120" cy="400110"/>
          </a:xfrm>
          <a:prstGeom prst="rect">
            <a:avLst/>
          </a:prstGeom>
          <a:solidFill>
            <a:schemeClr val="accent6"/>
          </a:solidFill>
        </p:spPr>
        <p:txBody>
          <a:bodyPr wrap="square" rtlCol="0">
            <a:spAutoFit/>
          </a:bodyPr>
          <a:lstStyle/>
          <a:p>
            <a:pPr algn="ctr" defTabSz="457200"/>
            <a:r>
              <a:rPr lang="en-US" sz="2000" dirty="0">
                <a:solidFill>
                  <a:schemeClr val="bg1"/>
                </a:solidFill>
              </a:rPr>
              <a:t>Pages 42 - 44</a:t>
            </a:r>
          </a:p>
        </p:txBody>
      </p:sp>
    </p:spTree>
    <p:extLst>
      <p:ext uri="{BB962C8B-B14F-4D97-AF65-F5344CB8AC3E}">
        <p14:creationId xmlns:p14="http://schemas.microsoft.com/office/powerpoint/2010/main" val="1551793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p:spPr>
        <p:txBody>
          <a:bodyPr>
            <a:normAutofit/>
          </a:bodyPr>
          <a:lstStyle/>
          <a:p>
            <a:r>
              <a:rPr lang="en-US" sz="3100">
                <a:solidFill>
                  <a:schemeClr val="tx1"/>
                </a:solidFill>
              </a:rPr>
              <a:t>Belonging/Identity: Making Friends</a:t>
            </a:r>
            <a:r>
              <a:rPr lang="en-US" sz="2400">
                <a:solidFill>
                  <a:schemeClr val="tx1"/>
                </a:solidFill>
              </a:rPr>
              <a:t/>
            </a:r>
            <a:br>
              <a:rPr lang="en-US" sz="2400">
                <a:solidFill>
                  <a:schemeClr val="tx1"/>
                </a:solidFill>
              </a:rPr>
            </a:br>
            <a:r>
              <a:rPr lang="en-US" sz="2400">
                <a:solidFill>
                  <a:schemeClr val="tx1"/>
                </a:solidFill>
              </a:rPr>
              <a:t>Who am I? Who are you?</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65573551"/>
              </p:ext>
            </p:extLst>
          </p:nvPr>
        </p:nvGraphicFramePr>
        <p:xfrm>
          <a:off x="1085850" y="2193925"/>
          <a:ext cx="10058400" cy="3430907"/>
        </p:xfrm>
        <a:graphic>
          <a:graphicData uri="http://schemas.openxmlformats.org/drawingml/2006/table">
            <a:tbl>
              <a:tblPr firstRow="1" bandRow="1">
                <a:tableStyleId>{69CF1AB2-1976-4502-BF36-3FF5EA218861}</a:tableStyleId>
              </a:tblPr>
              <a:tblGrid>
                <a:gridCol w="1314450"/>
                <a:gridCol w="8743950"/>
              </a:tblGrid>
              <a:tr h="3430907">
                <a:tc>
                  <a:txBody>
                    <a:bodyPr/>
                    <a:lstStyle/>
                    <a:p>
                      <a:r>
                        <a:rPr lang="en-US" sz="2400"/>
                        <a:t>Unit Goals</a:t>
                      </a:r>
                    </a:p>
                  </a:txBody>
                  <a:tcPr anchor="ctr"/>
                </a:tc>
                <a:tc>
                  <a:txBody>
                    <a:bodyPr/>
                    <a:lstStyle/>
                    <a:p>
                      <a:r>
                        <a:rPr lang="en-US" sz="2400" b="1" kern="1200">
                          <a:solidFill>
                            <a:schemeClr val="dk1"/>
                          </a:solidFill>
                          <a:effectLst/>
                          <a:latin typeface="+mn-lt"/>
                          <a:ea typeface="+mn-ea"/>
                          <a:cs typeface="+mn-cs"/>
                        </a:rPr>
                        <a:t>Learners will be able to:</a:t>
                      </a:r>
                    </a:p>
                    <a:p>
                      <a:pPr marL="685800" lvl="1" indent="-342900">
                        <a:buFont typeface="Arial" charset="0"/>
                        <a:buChar char="•"/>
                      </a:pPr>
                      <a:r>
                        <a:rPr lang="en-US" sz="2400" b="0" kern="1200">
                          <a:solidFill>
                            <a:schemeClr val="dk1"/>
                          </a:solidFill>
                          <a:effectLst/>
                          <a:latin typeface="+mn-lt"/>
                          <a:ea typeface="+mn-ea"/>
                          <a:cs typeface="+mn-cs"/>
                        </a:rPr>
                        <a:t>Greet others in culturally appropriate ways</a:t>
                      </a:r>
                      <a:endParaRPr lang="en-US" sz="2400" b="0">
                        <a:effectLst/>
                      </a:endParaRPr>
                    </a:p>
                    <a:p>
                      <a:pPr marL="685800" lvl="1" indent="-342900">
                        <a:buFont typeface="Arial" charset="0"/>
                        <a:buChar char="•"/>
                      </a:pPr>
                      <a:r>
                        <a:rPr lang="en-US" sz="2400" b="0" kern="1200">
                          <a:solidFill>
                            <a:schemeClr val="dk1"/>
                          </a:solidFill>
                          <a:effectLst/>
                          <a:latin typeface="+mn-lt"/>
                          <a:ea typeface="+mn-ea"/>
                          <a:cs typeface="+mn-cs"/>
                        </a:rPr>
                        <a:t>Introduce self and ask others for their name</a:t>
                      </a:r>
                      <a:endParaRPr lang="en-US" sz="2400" b="0">
                        <a:effectLst/>
                      </a:endParaRPr>
                    </a:p>
                    <a:p>
                      <a:pPr marL="685800" lvl="1" indent="-342900">
                        <a:buFont typeface="Arial" charset="0"/>
                        <a:buChar char="•"/>
                      </a:pPr>
                      <a:r>
                        <a:rPr lang="en-US" sz="2400" b="0" kern="1200">
                          <a:solidFill>
                            <a:schemeClr val="dk1"/>
                          </a:solidFill>
                          <a:effectLst/>
                          <a:latin typeface="+mn-lt"/>
                          <a:ea typeface="+mn-ea"/>
                          <a:cs typeface="+mn-cs"/>
                        </a:rPr>
                        <a:t>Comment on how they feel and inquire about how others feel</a:t>
                      </a:r>
                      <a:endParaRPr lang="en-US" sz="2400" b="0">
                        <a:effectLst/>
                      </a:endParaRPr>
                    </a:p>
                    <a:p>
                      <a:pPr marL="685800" lvl="1" indent="-342900">
                        <a:buFont typeface="Arial" charset="0"/>
                        <a:buChar char="•"/>
                      </a:pPr>
                      <a:r>
                        <a:rPr lang="en-US" sz="2400" b="0" kern="1200">
                          <a:solidFill>
                            <a:schemeClr val="dk1"/>
                          </a:solidFill>
                          <a:effectLst/>
                          <a:latin typeface="+mn-lt"/>
                          <a:ea typeface="+mn-ea"/>
                          <a:cs typeface="+mn-cs"/>
                        </a:rPr>
                        <a:t>Say what I like or don’t like</a:t>
                      </a:r>
                      <a:endParaRPr lang="en-US" sz="2400" b="0">
                        <a:effectLst/>
                      </a:endParaRPr>
                    </a:p>
                    <a:p>
                      <a:pPr marL="685800" lvl="1" indent="-342900">
                        <a:buFont typeface="Arial" charset="0"/>
                        <a:buChar char="•"/>
                      </a:pPr>
                      <a:r>
                        <a:rPr lang="en-US" sz="2400" b="0" kern="1200">
                          <a:solidFill>
                            <a:schemeClr val="dk1"/>
                          </a:solidFill>
                          <a:effectLst/>
                          <a:latin typeface="+mn-lt"/>
                          <a:ea typeface="+mn-ea"/>
                          <a:cs typeface="+mn-cs"/>
                        </a:rPr>
                        <a:t>Name colors of US and Mexico flag</a:t>
                      </a:r>
                      <a:endParaRPr lang="en-US" sz="2400" b="0">
                        <a:effectLst/>
                      </a:endParaRPr>
                    </a:p>
                    <a:p>
                      <a:pPr marL="685800" lvl="1" indent="-342900">
                        <a:buFont typeface="Arial" charset="0"/>
                        <a:buChar char="•"/>
                      </a:pPr>
                      <a:r>
                        <a:rPr lang="en-US" sz="2400" b="0" kern="1200">
                          <a:solidFill>
                            <a:schemeClr val="dk1"/>
                          </a:solidFill>
                          <a:effectLst/>
                          <a:latin typeface="+mn-lt"/>
                          <a:ea typeface="+mn-ea"/>
                          <a:cs typeface="+mn-cs"/>
                        </a:rPr>
                        <a:t>Say if they speak Spanish or English in US and Mexico</a:t>
                      </a:r>
                      <a:r>
                        <a:rPr lang="en-US" sz="2400" b="0">
                          <a:effectLst/>
                        </a:rPr>
                        <a:t> </a:t>
                      </a:r>
                      <a:endParaRPr lang="en-US" sz="2400" b="0"/>
                    </a:p>
                  </a:txBody>
                  <a:tcPr/>
                </a:tc>
              </a:tr>
            </a:tbl>
          </a:graphicData>
        </a:graphic>
      </p:graphicFrame>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28</a:t>
            </a:fld>
            <a:endParaRPr lang="en-US"/>
          </a:p>
        </p:txBody>
      </p:sp>
      <p:pic>
        <p:nvPicPr>
          <p:cNvPr id="6" name="Content Placeholder 6" descr="Screen Shot 2015-03-21 at 10.33.10 AM.png"/>
          <p:cNvPicPr>
            <a:picLocks noChangeAspect="1"/>
          </p:cNvPicPr>
          <p:nvPr/>
        </p:nvPicPr>
        <p:blipFill>
          <a:blip r:embed="rId2"/>
          <a:stretch>
            <a:fillRect/>
          </a:stretch>
        </p:blipFill>
        <p:spPr>
          <a:xfrm>
            <a:off x="8380232" y="117401"/>
            <a:ext cx="1946190" cy="1828800"/>
          </a:xfrm>
          <a:prstGeom prst="rect">
            <a:avLst/>
          </a:prstGeom>
        </p:spPr>
      </p:pic>
    </p:spTree>
    <p:extLst>
      <p:ext uri="{BB962C8B-B14F-4D97-AF65-F5344CB8AC3E}">
        <p14:creationId xmlns:p14="http://schemas.microsoft.com/office/powerpoint/2010/main" val="1322209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1764" y="228600"/>
            <a:ext cx="8153400" cy="990600"/>
          </a:xfrm>
        </p:spPr>
        <p:txBody>
          <a:bodyPr/>
          <a:lstStyle/>
          <a:p>
            <a:r>
              <a:rPr lang="en-US" dirty="0" smtClean="0"/>
              <a:t>Cultures</a:t>
            </a:r>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11" name="TextBox 10"/>
          <p:cNvSpPr txBox="1"/>
          <p:nvPr/>
        </p:nvSpPr>
        <p:spPr>
          <a:xfrm>
            <a:off x="885825" y="1328739"/>
            <a:ext cx="5210175" cy="2677656"/>
          </a:xfrm>
          <a:prstGeom prst="rect">
            <a:avLst/>
          </a:prstGeom>
          <a:noFill/>
        </p:spPr>
        <p:txBody>
          <a:bodyPr wrap="square" rtlCol="0">
            <a:spAutoFit/>
          </a:bodyPr>
          <a:lstStyle/>
          <a:p>
            <a:r>
              <a:rPr lang="en-US" sz="2400" b="1" dirty="0">
                <a:solidFill>
                  <a:schemeClr val="accent6"/>
                </a:solidFill>
              </a:rPr>
              <a:t>Relating Cultural </a:t>
            </a:r>
          </a:p>
          <a:p>
            <a:r>
              <a:rPr lang="en-US" sz="2400" b="1" dirty="0">
                <a:solidFill>
                  <a:schemeClr val="accent6"/>
                </a:solidFill>
              </a:rPr>
              <a:t>Practices to Perspectives</a:t>
            </a:r>
          </a:p>
          <a:p>
            <a:r>
              <a:rPr lang="en-US" sz="2400" dirty="0"/>
              <a:t>Learners use the language to investigate, explain, and reflect on the relationship between the practices and perspectives of the cultures studied.</a:t>
            </a:r>
          </a:p>
          <a:p>
            <a:r>
              <a:rPr lang="en-US" sz="2400" b="1" dirty="0">
                <a:solidFill>
                  <a:srgbClr val="C0504D"/>
                </a:solidFill>
              </a:rPr>
              <a:t> </a:t>
            </a:r>
          </a:p>
        </p:txBody>
      </p:sp>
      <p:sp>
        <p:nvSpPr>
          <p:cNvPr id="4" name="Slide Number Placeholder 3"/>
          <p:cNvSpPr>
            <a:spLocks noGrp="1"/>
          </p:cNvSpPr>
          <p:nvPr>
            <p:ph type="sldNum" sz="quarter" idx="12"/>
          </p:nvPr>
        </p:nvSpPr>
        <p:spPr/>
        <p:txBody>
          <a:bodyPr/>
          <a:lstStyle/>
          <a:p>
            <a:fld id="{74C2F60E-34D8-DD42-93FD-7BD7AE432328}" type="slidenum">
              <a:rPr lang="en-US"/>
              <a:pPr/>
              <a:t>29</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58464" y="1021839"/>
            <a:ext cx="4297638" cy="2492630"/>
          </a:xfrm>
          <a:prstGeom prst="rect">
            <a:avLst/>
          </a:prstGeom>
        </p:spPr>
      </p:pic>
      <p:grpSp>
        <p:nvGrpSpPr>
          <p:cNvPr id="8" name="Group 7"/>
          <p:cNvGrpSpPr/>
          <p:nvPr/>
        </p:nvGrpSpPr>
        <p:grpSpPr>
          <a:xfrm>
            <a:off x="2758340" y="3786188"/>
            <a:ext cx="8700234" cy="2540748"/>
            <a:chOff x="2758340" y="3786188"/>
            <a:chExt cx="8700234" cy="2540748"/>
          </a:xfrm>
        </p:grpSpPr>
        <p:sp>
          <p:nvSpPr>
            <p:cNvPr id="7" name="TextBox 6"/>
            <p:cNvSpPr txBox="1"/>
            <p:nvPr/>
          </p:nvSpPr>
          <p:spPr>
            <a:xfrm>
              <a:off x="6353493" y="3786188"/>
              <a:ext cx="5105081" cy="2308324"/>
            </a:xfrm>
            <a:prstGeom prst="rect">
              <a:avLst/>
            </a:prstGeom>
            <a:noFill/>
          </p:spPr>
          <p:txBody>
            <a:bodyPr wrap="square" rtlCol="0">
              <a:spAutoFit/>
            </a:bodyPr>
            <a:lstStyle/>
            <a:p>
              <a:r>
                <a:rPr lang="en-US" sz="2400" b="1" dirty="0">
                  <a:solidFill>
                    <a:schemeClr val="accent6"/>
                  </a:solidFill>
                </a:rPr>
                <a:t>Relating Cultural </a:t>
              </a:r>
            </a:p>
            <a:p>
              <a:r>
                <a:rPr lang="en-US" sz="2400" b="1" dirty="0">
                  <a:solidFill>
                    <a:schemeClr val="accent6"/>
                  </a:solidFill>
                </a:rPr>
                <a:t>Products to Perspectives</a:t>
              </a:r>
            </a:p>
            <a:p>
              <a:r>
                <a:rPr lang="en-US" sz="2400" dirty="0"/>
                <a:t>Learners use the language to investigate, explain, and reflect on the relationship between the products and perspectives of the cultures studied.</a:t>
              </a:r>
              <a:endParaRPr lang="en-US" sz="240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8340" y="3856899"/>
              <a:ext cx="1826275" cy="2470037"/>
            </a:xfrm>
            <a:prstGeom prst="rect">
              <a:avLst/>
            </a:prstGeom>
          </p:spPr>
        </p:pic>
      </p:grpSp>
    </p:spTree>
    <p:extLst>
      <p:ext uri="{BB962C8B-B14F-4D97-AF65-F5344CB8AC3E}">
        <p14:creationId xmlns:p14="http://schemas.microsoft.com/office/powerpoint/2010/main" val="17394492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3</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Title 1"/>
          <p:cNvSpPr txBox="1">
            <a:spLocks/>
          </p:cNvSpPr>
          <p:nvPr/>
        </p:nvSpPr>
        <p:spPr>
          <a:xfrm>
            <a:off x="-1466846" y="477834"/>
            <a:ext cx="10515600" cy="1325563"/>
          </a:xfrm>
          <a:prstGeom prst="rect">
            <a:avLst/>
          </a:prstGeom>
        </p:spPr>
        <p:txBody>
          <a:bodyP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3600" dirty="0">
                <a:solidFill>
                  <a:schemeClr val="tx1"/>
                </a:solidFill>
              </a:rPr>
              <a:t>Curriculum as Mirror and Window</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1907" y="1"/>
            <a:ext cx="4706967" cy="6858000"/>
          </a:xfrm>
          <a:prstGeom prst="rect">
            <a:avLst/>
          </a:prstGeom>
        </p:spPr>
      </p:pic>
      <p:pic>
        <p:nvPicPr>
          <p:cNvPr id="6" name="Picture 5"/>
          <p:cNvPicPr>
            <a:picLocks noChangeAspect="1"/>
          </p:cNvPicPr>
          <p:nvPr/>
        </p:nvPicPr>
        <p:blipFill>
          <a:blip r:embed="rId3"/>
          <a:stretch>
            <a:fillRect/>
          </a:stretch>
        </p:blipFill>
        <p:spPr>
          <a:xfrm>
            <a:off x="0" y="1803397"/>
            <a:ext cx="7581907" cy="5054604"/>
          </a:xfrm>
          <a:prstGeom prst="rect">
            <a:avLst/>
          </a:prstGeom>
        </p:spPr>
      </p:pic>
    </p:spTree>
    <p:extLst>
      <p:ext uri="{BB962C8B-B14F-4D97-AF65-F5344CB8AC3E}">
        <p14:creationId xmlns:p14="http://schemas.microsoft.com/office/powerpoint/2010/main" val="306786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3659"/>
            <a:ext cx="10515600" cy="1325563"/>
          </a:xfrm>
        </p:spPr>
        <p:txBody>
          <a:bodyPr/>
          <a:lstStyle/>
          <a:p>
            <a:r>
              <a:rPr lang="en-US"/>
              <a:t>Connections</a:t>
            </a:r>
          </a:p>
        </p:txBody>
      </p:sp>
      <p:sp>
        <p:nvSpPr>
          <p:cNvPr id="3" name="Footer Placeholder 2"/>
          <p:cNvSpPr>
            <a:spLocks noGrp="1"/>
          </p:cNvSpPr>
          <p:nvPr>
            <p:ph type="ftr" sz="quarter" idx="11"/>
          </p:nvPr>
        </p:nvSpPr>
        <p:spPr/>
        <p:txBody>
          <a:bodyPr/>
          <a:lstStyle/>
          <a:p>
            <a:r>
              <a:rPr lang="en-US"/>
              <a:t>Laura Terrill</a:t>
            </a:r>
          </a:p>
        </p:txBody>
      </p:sp>
      <p:sp>
        <p:nvSpPr>
          <p:cNvPr id="5" name="TextBox 4"/>
          <p:cNvSpPr txBox="1"/>
          <p:nvPr/>
        </p:nvSpPr>
        <p:spPr>
          <a:xfrm>
            <a:off x="957263" y="1419222"/>
            <a:ext cx="4643437" cy="2308324"/>
          </a:xfrm>
          <a:prstGeom prst="rect">
            <a:avLst/>
          </a:prstGeom>
          <a:noFill/>
        </p:spPr>
        <p:txBody>
          <a:bodyPr wrap="square" rtlCol="0">
            <a:spAutoFit/>
          </a:bodyPr>
          <a:lstStyle/>
          <a:p>
            <a:r>
              <a:rPr lang="en-US" sz="2400" b="1" dirty="0">
                <a:solidFill>
                  <a:schemeClr val="accent6"/>
                </a:solidFill>
              </a:rPr>
              <a:t>Making Connections </a:t>
            </a:r>
            <a:endParaRPr lang="en-US" sz="2400">
              <a:solidFill>
                <a:schemeClr val="accent6"/>
              </a:solidFill>
            </a:endParaRPr>
          </a:p>
          <a:p>
            <a:r>
              <a:rPr lang="en-US" sz="2400" dirty="0"/>
              <a:t>Learners build, reinforce, and expand their knowledge of other disciplines while using the language to think critically and creatively to solve problems.</a:t>
            </a:r>
          </a:p>
        </p:txBody>
      </p:sp>
      <p:sp>
        <p:nvSpPr>
          <p:cNvPr id="6" name="Slide Number Placeholder 5"/>
          <p:cNvSpPr>
            <a:spLocks noGrp="1"/>
          </p:cNvSpPr>
          <p:nvPr>
            <p:ph type="sldNum" sz="quarter" idx="12"/>
          </p:nvPr>
        </p:nvSpPr>
        <p:spPr/>
        <p:txBody>
          <a:bodyPr/>
          <a:lstStyle/>
          <a:p>
            <a:fld id="{74C2F60E-34D8-DD42-93FD-7BD7AE432328}" type="slidenum">
              <a:rPr lang="en-US"/>
              <a:pPr/>
              <a:t>30</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0146" y="660811"/>
            <a:ext cx="4338354" cy="3194480"/>
          </a:xfrm>
          <a:prstGeom prst="rect">
            <a:avLst/>
          </a:prstGeom>
        </p:spPr>
      </p:pic>
      <p:grpSp>
        <p:nvGrpSpPr>
          <p:cNvPr id="9" name="Group 8"/>
          <p:cNvGrpSpPr/>
          <p:nvPr/>
        </p:nvGrpSpPr>
        <p:grpSpPr>
          <a:xfrm>
            <a:off x="1771650" y="4119045"/>
            <a:ext cx="9451403" cy="2232133"/>
            <a:chOff x="1771650" y="4119045"/>
            <a:chExt cx="9451403" cy="2232133"/>
          </a:xfrm>
        </p:grpSpPr>
        <p:sp>
          <p:nvSpPr>
            <p:cNvPr id="10" name="TextBox 9"/>
            <p:cNvSpPr txBox="1"/>
            <p:nvPr/>
          </p:nvSpPr>
          <p:spPr>
            <a:xfrm>
              <a:off x="5600700" y="4273637"/>
              <a:ext cx="5622353" cy="1938992"/>
            </a:xfrm>
            <a:prstGeom prst="rect">
              <a:avLst/>
            </a:prstGeom>
            <a:noFill/>
          </p:spPr>
          <p:txBody>
            <a:bodyPr wrap="square" rtlCol="0">
              <a:spAutoFit/>
            </a:bodyPr>
            <a:lstStyle/>
            <a:p>
              <a:r>
                <a:rPr lang="en-US" sz="2400" b="1" dirty="0">
                  <a:solidFill>
                    <a:schemeClr val="accent6"/>
                  </a:solidFill>
                </a:rPr>
                <a:t>Acquiring Information and Diverse Perspectives</a:t>
              </a:r>
              <a:endParaRPr lang="en-US" sz="2400">
                <a:solidFill>
                  <a:schemeClr val="accent6"/>
                </a:solidFill>
              </a:endParaRPr>
            </a:p>
            <a:p>
              <a:r>
                <a:rPr lang="en-US" sz="2400" dirty="0"/>
                <a:t>Learners acquire information and access diverse perspectives that are available through the language and its culture.</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1650" y="4119045"/>
              <a:ext cx="3354298" cy="2232133"/>
            </a:xfrm>
            <a:prstGeom prst="rect">
              <a:avLst/>
            </a:prstGeom>
          </p:spPr>
        </p:pic>
      </p:grpSp>
    </p:spTree>
    <p:extLst>
      <p:ext uri="{BB962C8B-B14F-4D97-AF65-F5344CB8AC3E}">
        <p14:creationId xmlns:p14="http://schemas.microsoft.com/office/powerpoint/2010/main" val="12289270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0672" y="228600"/>
            <a:ext cx="8153400" cy="990600"/>
          </a:xfrm>
        </p:spPr>
        <p:txBody>
          <a:bodyPr/>
          <a:lstStyle/>
          <a:p>
            <a:r>
              <a:rPr lang="en-US" dirty="0" smtClean="0"/>
              <a:t>Comparisons</a:t>
            </a:r>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5" name="TextBox 4"/>
          <p:cNvSpPr txBox="1"/>
          <p:nvPr/>
        </p:nvSpPr>
        <p:spPr>
          <a:xfrm>
            <a:off x="659843" y="1219200"/>
            <a:ext cx="5140882" cy="2677656"/>
          </a:xfrm>
          <a:prstGeom prst="rect">
            <a:avLst/>
          </a:prstGeom>
          <a:noFill/>
        </p:spPr>
        <p:txBody>
          <a:bodyPr wrap="square" rtlCol="0">
            <a:spAutoFit/>
          </a:bodyPr>
          <a:lstStyle/>
          <a:p>
            <a:r>
              <a:rPr lang="en-US" sz="2400" b="1" dirty="0">
                <a:solidFill>
                  <a:schemeClr val="accent6"/>
                </a:solidFill>
              </a:rPr>
              <a:t>Language Comparisons </a:t>
            </a:r>
            <a:endParaRPr lang="en-US" sz="2400">
              <a:solidFill>
                <a:schemeClr val="accent6"/>
              </a:solidFill>
            </a:endParaRPr>
          </a:p>
          <a:p>
            <a:r>
              <a:rPr lang="en-US" sz="2400" dirty="0"/>
              <a:t>Learners use the language of study to investigate, explain, and reflect on the nature of language through comparisons of the language studied and their own.</a:t>
            </a:r>
          </a:p>
          <a:p>
            <a:endParaRPr lang="en-US" sz="2400" dirty="0"/>
          </a:p>
        </p:txBody>
      </p:sp>
      <p:sp>
        <p:nvSpPr>
          <p:cNvPr id="7" name="Slide Number Placeholder 6"/>
          <p:cNvSpPr>
            <a:spLocks noGrp="1"/>
          </p:cNvSpPr>
          <p:nvPr>
            <p:ph type="sldNum" sz="quarter" idx="12"/>
          </p:nvPr>
        </p:nvSpPr>
        <p:spPr/>
        <p:txBody>
          <a:bodyPr/>
          <a:lstStyle/>
          <a:p>
            <a:fld id="{74C2F60E-34D8-DD42-93FD-7BD7AE432328}" type="slidenum">
              <a:rPr lang="en-US"/>
              <a:pPr/>
              <a:t>31</a:t>
            </a:fld>
            <a:endParaRPr lang="en-US"/>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5765" y="985838"/>
            <a:ext cx="5114194" cy="2500809"/>
          </a:xfrm>
          <a:prstGeom prst="rect">
            <a:avLst/>
          </a:prstGeom>
        </p:spPr>
      </p:pic>
      <p:grpSp>
        <p:nvGrpSpPr>
          <p:cNvPr id="4" name="Group 3"/>
          <p:cNvGrpSpPr/>
          <p:nvPr/>
        </p:nvGrpSpPr>
        <p:grpSpPr>
          <a:xfrm>
            <a:off x="1715466" y="3622675"/>
            <a:ext cx="9638334" cy="2874258"/>
            <a:chOff x="1715466" y="3622675"/>
            <a:chExt cx="9638334" cy="2874258"/>
          </a:xfrm>
        </p:grpSpPr>
        <p:sp>
          <p:nvSpPr>
            <p:cNvPr id="13" name="TextBox 12"/>
            <p:cNvSpPr txBox="1"/>
            <p:nvPr/>
          </p:nvSpPr>
          <p:spPr>
            <a:xfrm>
              <a:off x="6375669" y="3896856"/>
              <a:ext cx="4978131" cy="2308324"/>
            </a:xfrm>
            <a:prstGeom prst="rect">
              <a:avLst/>
            </a:prstGeom>
            <a:noFill/>
          </p:spPr>
          <p:txBody>
            <a:bodyPr wrap="square" rtlCol="0">
              <a:spAutoFit/>
            </a:bodyPr>
            <a:lstStyle/>
            <a:p>
              <a:r>
                <a:rPr lang="en-US" sz="2400" b="1" dirty="0">
                  <a:solidFill>
                    <a:schemeClr val="accent6"/>
                  </a:solidFill>
                </a:rPr>
                <a:t>Cultural Comparisons </a:t>
              </a:r>
              <a:endParaRPr lang="en-US" sz="2400">
                <a:solidFill>
                  <a:schemeClr val="accent6"/>
                </a:solidFill>
              </a:endParaRPr>
            </a:p>
            <a:p>
              <a:r>
                <a:rPr lang="en-US" sz="2400" dirty="0"/>
                <a:t>Learners use the language of study to investigate, explain, and reflect on the concept of culture through comparisons of the cultures studied and their own.</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5466" y="3622675"/>
              <a:ext cx="2739122" cy="1628413"/>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8331" y="4910726"/>
              <a:ext cx="2832513" cy="1586207"/>
            </a:xfrm>
            <a:prstGeom prst="rect">
              <a:avLst/>
            </a:prstGeom>
          </p:spPr>
        </p:pic>
      </p:grpSp>
    </p:spTree>
    <p:extLst>
      <p:ext uri="{BB962C8B-B14F-4D97-AF65-F5344CB8AC3E}">
        <p14:creationId xmlns:p14="http://schemas.microsoft.com/office/powerpoint/2010/main" val="792293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Communities</a:t>
            </a:r>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5" name="TextBox 4"/>
          <p:cNvSpPr txBox="1"/>
          <p:nvPr/>
        </p:nvSpPr>
        <p:spPr>
          <a:xfrm>
            <a:off x="838201" y="1571625"/>
            <a:ext cx="5248900" cy="1938992"/>
          </a:xfrm>
          <a:prstGeom prst="rect">
            <a:avLst/>
          </a:prstGeom>
          <a:noFill/>
        </p:spPr>
        <p:txBody>
          <a:bodyPr wrap="square" rtlCol="0">
            <a:spAutoFit/>
          </a:bodyPr>
          <a:lstStyle/>
          <a:p>
            <a:r>
              <a:rPr lang="en-US" sz="2400" b="1" dirty="0">
                <a:solidFill>
                  <a:schemeClr val="accent6"/>
                </a:solidFill>
              </a:rPr>
              <a:t>School and Global Communities </a:t>
            </a:r>
            <a:endParaRPr lang="en-US" sz="2400">
              <a:solidFill>
                <a:schemeClr val="accent6"/>
              </a:solidFill>
            </a:endParaRPr>
          </a:p>
          <a:p>
            <a:r>
              <a:rPr lang="en-US" sz="2400" dirty="0"/>
              <a:t>Learners use the language both within and beyond the classroom to interact and collaborate in their community and the globalized world.</a:t>
            </a:r>
            <a:endParaRPr lang="en-US" sz="2400" dirty="0">
              <a:solidFill>
                <a:srgbClr val="00C6BB"/>
              </a:solidFill>
            </a:endParaRPr>
          </a:p>
        </p:txBody>
      </p:sp>
      <p:sp>
        <p:nvSpPr>
          <p:cNvPr id="7" name="Slide Number Placeholder 6"/>
          <p:cNvSpPr>
            <a:spLocks noGrp="1"/>
          </p:cNvSpPr>
          <p:nvPr>
            <p:ph type="sldNum" sz="quarter" idx="12"/>
          </p:nvPr>
        </p:nvSpPr>
        <p:spPr/>
        <p:txBody>
          <a:bodyPr/>
          <a:lstStyle/>
          <a:p>
            <a:fld id="{74C2F60E-34D8-DD42-93FD-7BD7AE432328}" type="slidenum">
              <a:rPr lang="en-US"/>
              <a:pPr/>
              <a:t>32</a:t>
            </a:fld>
            <a:endParaRPr lang="en-US"/>
          </a:p>
        </p:txBody>
      </p:sp>
      <p:pic>
        <p:nvPicPr>
          <p:cNvPr id="8" name="Picture 7"/>
          <p:cNvPicPr>
            <a:picLocks noChangeAspect="1"/>
          </p:cNvPicPr>
          <p:nvPr/>
        </p:nvPicPr>
        <p:blipFill>
          <a:blip r:embed="rId2"/>
          <a:stretch>
            <a:fillRect/>
          </a:stretch>
        </p:blipFill>
        <p:spPr>
          <a:xfrm>
            <a:off x="6734581" y="571501"/>
            <a:ext cx="4977640" cy="2787478"/>
          </a:xfrm>
          <a:prstGeom prst="rect">
            <a:avLst/>
          </a:prstGeom>
        </p:spPr>
      </p:pic>
      <p:grpSp>
        <p:nvGrpSpPr>
          <p:cNvPr id="4" name="Group 3"/>
          <p:cNvGrpSpPr/>
          <p:nvPr/>
        </p:nvGrpSpPr>
        <p:grpSpPr>
          <a:xfrm>
            <a:off x="2811353" y="3826986"/>
            <a:ext cx="7904271" cy="2505552"/>
            <a:chOff x="2811353" y="3826986"/>
            <a:chExt cx="7904271" cy="2505552"/>
          </a:xfrm>
        </p:grpSpPr>
        <p:sp>
          <p:nvSpPr>
            <p:cNvPr id="9" name="TextBox 8"/>
            <p:cNvSpPr txBox="1"/>
            <p:nvPr/>
          </p:nvSpPr>
          <p:spPr>
            <a:xfrm>
              <a:off x="6219569" y="4186238"/>
              <a:ext cx="4496055" cy="1938992"/>
            </a:xfrm>
            <a:prstGeom prst="rect">
              <a:avLst/>
            </a:prstGeom>
            <a:noFill/>
          </p:spPr>
          <p:txBody>
            <a:bodyPr wrap="square" rtlCol="0">
              <a:spAutoFit/>
            </a:bodyPr>
            <a:lstStyle/>
            <a:p>
              <a:r>
                <a:rPr lang="en-US" sz="2400" b="1" dirty="0">
                  <a:solidFill>
                    <a:schemeClr val="accent6"/>
                  </a:solidFill>
                </a:rPr>
                <a:t>Lifelong Learning </a:t>
              </a:r>
              <a:endParaRPr lang="en-US" sz="2400">
                <a:solidFill>
                  <a:schemeClr val="accent6"/>
                </a:solidFill>
              </a:endParaRPr>
            </a:p>
            <a:p>
              <a:r>
                <a:rPr lang="en-US" sz="2400" dirty="0"/>
                <a:t>Learners set goals and reflect on their progress in using languages for enjoyment, enrichment, and advancement.</a:t>
              </a:r>
            </a:p>
          </p:txBody>
        </p:sp>
        <p:pic>
          <p:nvPicPr>
            <p:cNvPr id="15" name="Picture 14">
              <a:extLst>
                <a:ext uri="{FF2B5EF4-FFF2-40B4-BE49-F238E27FC236}">
                  <a16:creationId xmlns:a16="http://schemas.microsoft.com/office/drawing/2014/main" xmlns="" id="{7286A223-7DCB-524B-B59E-D03EDD7F5667}"/>
                </a:ext>
              </a:extLst>
            </p:cNvPr>
            <p:cNvPicPr>
              <a:picLocks noChangeAspect="1"/>
            </p:cNvPicPr>
            <p:nvPr/>
          </p:nvPicPr>
          <p:blipFill>
            <a:blip r:embed="rId3"/>
            <a:stretch>
              <a:fillRect/>
            </a:stretch>
          </p:blipFill>
          <p:spPr>
            <a:xfrm>
              <a:off x="2811353" y="3826986"/>
              <a:ext cx="1625819" cy="2505552"/>
            </a:xfrm>
            <a:prstGeom prst="rect">
              <a:avLst/>
            </a:prstGeom>
            <a:ln>
              <a:solidFill>
                <a:srgbClr val="C00000"/>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1671688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6486" y="304801"/>
            <a:ext cx="6025465" cy="1194939"/>
          </a:xfrm>
          <a:solidFill>
            <a:schemeClr val="accent1"/>
          </a:solidFill>
        </p:spPr>
        <p:txBody>
          <a:bodyPr>
            <a:normAutofit/>
          </a:bodyPr>
          <a:lstStyle/>
          <a:p>
            <a:r>
              <a:rPr lang="en-US" sz="3100">
                <a:solidFill>
                  <a:schemeClr val="tx1"/>
                </a:solidFill>
              </a:rPr>
              <a:t>Belonging/Identity: Making Friends</a:t>
            </a:r>
            <a:r>
              <a:rPr lang="en-US" sz="2400">
                <a:solidFill>
                  <a:schemeClr val="tx1"/>
                </a:solidFill>
              </a:rPr>
              <a:t/>
            </a:r>
            <a:br>
              <a:rPr lang="en-US" sz="2400">
                <a:solidFill>
                  <a:schemeClr val="tx1"/>
                </a:solidFill>
              </a:rPr>
            </a:br>
            <a:r>
              <a:rPr lang="en-US" sz="2400">
                <a:solidFill>
                  <a:schemeClr val="tx1"/>
                </a:solidFill>
              </a:rPr>
              <a:t>Who am I? Who are you?</a:t>
            </a:r>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33</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634108"/>
            <a:ext cx="9144000" cy="5221737"/>
          </a:xfrm>
          <a:prstGeom prst="rect">
            <a:avLst/>
          </a:prstGeom>
        </p:spPr>
      </p:pic>
      <p:pic>
        <p:nvPicPr>
          <p:cNvPr id="6" name="Content Placeholder 6" descr="Screen Shot 2015-03-21 at 10.33.10 AM.png"/>
          <p:cNvPicPr>
            <a:picLocks noChangeAspect="1"/>
          </p:cNvPicPr>
          <p:nvPr/>
        </p:nvPicPr>
        <p:blipFill>
          <a:blip r:embed="rId3"/>
          <a:stretch>
            <a:fillRect/>
          </a:stretch>
        </p:blipFill>
        <p:spPr>
          <a:xfrm>
            <a:off x="8540870" y="72081"/>
            <a:ext cx="1946190" cy="1828800"/>
          </a:xfrm>
          <a:prstGeom prst="rect">
            <a:avLst/>
          </a:prstGeom>
        </p:spPr>
      </p:pic>
    </p:spTree>
    <p:extLst>
      <p:ext uri="{BB962C8B-B14F-4D97-AF65-F5344CB8AC3E}">
        <p14:creationId xmlns:p14="http://schemas.microsoft.com/office/powerpoint/2010/main" val="6980331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p:txBody>
          <a:bodyPr>
            <a:normAutofit/>
          </a:bodyPr>
          <a:lstStyle/>
          <a:p>
            <a:pPr algn="ctr" eaLnBrk="1" hangingPunct="1"/>
            <a:r>
              <a:rPr lang="en-US" sz="3600">
                <a:solidFill>
                  <a:schemeClr val="tx1"/>
                </a:solidFill>
                <a:ea typeface="ＭＳ Ｐゴシック" pitchFamily="-109" charset="-128"/>
                <a:cs typeface="ＭＳ Ｐゴシック" pitchFamily="-109" charset="-128"/>
              </a:rPr>
              <a:t>Backward Design – Units and Lessons</a:t>
            </a:r>
          </a:p>
        </p:txBody>
      </p:sp>
      <p:sp>
        <p:nvSpPr>
          <p:cNvPr id="7" name="Footer Placeholder 6"/>
          <p:cNvSpPr>
            <a:spLocks noGrp="1"/>
          </p:cNvSpPr>
          <p:nvPr>
            <p:ph type="ftr" sz="quarter" idx="11"/>
          </p:nvPr>
        </p:nvSpPr>
        <p:spPr/>
        <p:txBody>
          <a:bodyPr/>
          <a:lstStyle/>
          <a:p>
            <a:r>
              <a:rPr lang="en-US"/>
              <a:t>Laura Terrill</a:t>
            </a:r>
          </a:p>
        </p:txBody>
      </p:sp>
      <p:graphicFrame>
        <p:nvGraphicFramePr>
          <p:cNvPr id="6" name="Content Placeholder 5"/>
          <p:cNvGraphicFramePr>
            <a:graphicFrameLocks noGrp="1"/>
          </p:cNvGraphicFramePr>
          <p:nvPr>
            <p:ph idx="4294967295"/>
            <p:extLst/>
          </p:nvPr>
        </p:nvGraphicFramePr>
        <p:xfrm>
          <a:off x="1981200" y="1760539"/>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p:cNvSpPr>
            <a:spLocks noGrp="1"/>
          </p:cNvSpPr>
          <p:nvPr>
            <p:ph type="sldNum" sz="quarter" idx="12"/>
          </p:nvPr>
        </p:nvSpPr>
        <p:spPr/>
        <p:txBody>
          <a:bodyPr/>
          <a:lstStyle/>
          <a:p>
            <a:fld id="{74C2F60E-34D8-DD42-93FD-7BD7AE432328}" type="slidenum">
              <a:rPr lang="en-US"/>
              <a:pPr/>
              <a:t>34</a:t>
            </a:fld>
            <a:endParaRPr lang="en-US"/>
          </a:p>
        </p:txBody>
      </p:sp>
    </p:spTree>
    <p:extLst>
      <p:ext uri="{BB962C8B-B14F-4D97-AF65-F5344CB8AC3E}">
        <p14:creationId xmlns:p14="http://schemas.microsoft.com/office/powerpoint/2010/main" val="1405431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Unknown-1.jpeg"/>
          <p:cNvPicPr>
            <a:picLocks noChangeAspect="1"/>
          </p:cNvPicPr>
          <p:nvPr/>
        </p:nvPicPr>
        <p:blipFill>
          <a:blip r:embed="rId2"/>
          <a:stretch>
            <a:fillRect/>
          </a:stretch>
        </p:blipFill>
        <p:spPr>
          <a:xfrm>
            <a:off x="2459370" y="1609716"/>
            <a:ext cx="7333488" cy="3666744"/>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35</a:t>
            </a:fld>
            <a:endParaRPr lang="en-US"/>
          </a:p>
        </p:txBody>
      </p:sp>
    </p:spTree>
    <p:extLst>
      <p:ext uri="{BB962C8B-B14F-4D97-AF65-F5344CB8AC3E}">
        <p14:creationId xmlns:p14="http://schemas.microsoft.com/office/powerpoint/2010/main" val="57249233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a:xfrm>
            <a:off x="838200" y="185511"/>
            <a:ext cx="10515600" cy="1325563"/>
          </a:xfrm>
        </p:spPr>
        <p:txBody>
          <a:bodyPr>
            <a:normAutofit/>
          </a:bodyPr>
          <a:lstStyle/>
          <a:p>
            <a:pPr algn="ctr" eaLnBrk="1" hangingPunct="1"/>
            <a:r>
              <a:rPr lang="en-US" sz="3600">
                <a:solidFill>
                  <a:schemeClr val="tx1"/>
                </a:solidFill>
                <a:ea typeface="ＭＳ Ｐゴシック" pitchFamily="-109" charset="-128"/>
                <a:cs typeface="ＭＳ Ｐゴシック" pitchFamily="-109" charset="-128"/>
              </a:rPr>
              <a:t>Backward Design – Units and Lessons</a:t>
            </a:r>
          </a:p>
        </p:txBody>
      </p:sp>
      <p:graphicFrame>
        <p:nvGraphicFramePr>
          <p:cNvPr id="6" name="Content Placeholder 5"/>
          <p:cNvGraphicFramePr>
            <a:graphicFrameLocks noGrp="1"/>
          </p:cNvGraphicFramePr>
          <p:nvPr>
            <p:ph idx="4294967295"/>
            <p:extLst>
              <p:ext uri="{D42A27DB-BD31-4B8C-83A1-F6EECF244321}">
                <p14:modId xmlns:p14="http://schemas.microsoft.com/office/powerpoint/2010/main" val="78173839"/>
              </p:ext>
            </p:extLst>
          </p:nvPr>
        </p:nvGraphicFramePr>
        <p:xfrm>
          <a:off x="685800" y="1511075"/>
          <a:ext cx="11038114" cy="47754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p:cNvSpPr>
            <a:spLocks noGrp="1"/>
          </p:cNvSpPr>
          <p:nvPr>
            <p:ph type="sldNum" sz="quarter" idx="12"/>
          </p:nvPr>
        </p:nvSpPr>
        <p:spPr/>
        <p:txBody>
          <a:bodyPr/>
          <a:lstStyle/>
          <a:p>
            <a:fld id="{74C2F60E-34D8-DD42-93FD-7BD7AE432328}" type="slidenum">
              <a:rPr lang="en-US"/>
              <a:pPr/>
              <a:t>36</a:t>
            </a:fld>
            <a:endParaRPr lang="en-US"/>
          </a:p>
        </p:txBody>
      </p:sp>
    </p:spTree>
    <p:extLst>
      <p:ext uri="{BB962C8B-B14F-4D97-AF65-F5344CB8AC3E}">
        <p14:creationId xmlns:p14="http://schemas.microsoft.com/office/powerpoint/2010/main" val="21147419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4"/>
            <a:ext cx="10421203" cy="914400"/>
          </a:xfrm>
          <a:solidFill>
            <a:schemeClr val="accent5"/>
          </a:solidFill>
        </p:spPr>
        <p:txBody>
          <a:bodyPr>
            <a:normAutofit/>
          </a:bodyPr>
          <a:lstStyle/>
          <a:p>
            <a:pPr algn="ctr"/>
            <a:r>
              <a:rPr lang="en-US" sz="5400" dirty="0">
                <a:solidFill>
                  <a:schemeClr val="tx1"/>
                </a:solidFill>
              </a:rPr>
              <a:t>Assessing Performance</a:t>
            </a:r>
          </a:p>
        </p:txBody>
      </p:sp>
      <p:pic>
        <p:nvPicPr>
          <p:cNvPr id="16" name="Content Placeholder 1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535191" y="1615074"/>
            <a:ext cx="1490713" cy="2234800"/>
          </a:xfrm>
        </p:spPr>
      </p:pic>
      <p:pic>
        <p:nvPicPr>
          <p:cNvPr id="8" name="Content Placeholder 6"/>
          <p:cNvPicPr>
            <a:picLocks noChangeAspect="1"/>
          </p:cNvPicPr>
          <p:nvPr/>
        </p:nvPicPr>
        <p:blipFill rotWithShape="1">
          <a:blip r:embed="rId3">
            <a:extLst>
              <a:ext uri="{28A0092B-C50C-407E-A947-70E740481C1C}">
                <a14:useLocalDpi xmlns:a14="http://schemas.microsoft.com/office/drawing/2010/main" val="0"/>
              </a:ext>
            </a:extLst>
          </a:blip>
          <a:srcRect t="16949" b="18335"/>
          <a:stretch/>
        </p:blipFill>
        <p:spPr>
          <a:xfrm>
            <a:off x="5730848" y="4701145"/>
            <a:ext cx="2670873" cy="1742299"/>
          </a:xfrm>
          <a:prstGeom prst="rect">
            <a:avLst/>
          </a:prstGeom>
          <a:effectLst>
            <a:outerShdw blurRad="50800" dir="14400000">
              <a:srgbClr val="000000">
                <a:alpha val="40000"/>
              </a:srgbClr>
            </a:outerShdw>
          </a:effectLst>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3365" y="1764254"/>
            <a:ext cx="3368572" cy="252462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20610" y="4078529"/>
            <a:ext cx="2919876" cy="2189907"/>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18805" y="3960267"/>
            <a:ext cx="3462253" cy="2308169"/>
          </a:xfrm>
          <a:prstGeom prst="rect">
            <a:avLst/>
          </a:prstGeom>
        </p:spPr>
      </p:pic>
      <p:pic>
        <p:nvPicPr>
          <p:cNvPr id="1026" name="Picture 2" descr="http://www.internationalteflacademy.com/Portals/67369/images/New-York-TEFL-Practicum-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0847" y="1528296"/>
            <a:ext cx="3270879" cy="2173015"/>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539D500B-731B-C041-A399-EB03800DC922}" type="slidenum">
              <a:rPr lang="uk-UA">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37</a:t>
            </a:fld>
            <a:endParaRPr lang="uk-UA"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83263382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08762"/>
          </a:xfrm>
          <a:solidFill>
            <a:schemeClr val="accent1"/>
          </a:solidFill>
        </p:spPr>
        <p:txBody>
          <a:bodyPr>
            <a:normAutofit fontScale="90000"/>
          </a:bodyPr>
          <a:lstStyle/>
          <a:p>
            <a:pPr algn="ctr"/>
            <a:r>
              <a:rPr lang="en-US" b="1" dirty="0">
                <a:solidFill>
                  <a:schemeClr val="tx1"/>
                </a:solidFill>
              </a:rPr>
              <a:t>Summative Performance Assessment</a:t>
            </a:r>
            <a:endParaRPr lang="en-US">
              <a:solidFill>
                <a:schemeClr val="tx1"/>
              </a:solidFill>
            </a:endParaRPr>
          </a:p>
        </p:txBody>
      </p:sp>
      <p:sp>
        <p:nvSpPr>
          <p:cNvPr id="3" name="Content Placeholder 2"/>
          <p:cNvSpPr>
            <a:spLocks noGrp="1"/>
          </p:cNvSpPr>
          <p:nvPr>
            <p:ph idx="1"/>
          </p:nvPr>
        </p:nvSpPr>
        <p:spPr>
          <a:xfrm>
            <a:off x="4735286" y="1594080"/>
            <a:ext cx="6732814" cy="4642077"/>
          </a:xfrm>
        </p:spPr>
        <p:txBody>
          <a:bodyPr>
            <a:normAutofit fontScale="92500"/>
          </a:bodyPr>
          <a:lstStyle/>
          <a:p>
            <a:r>
              <a:rPr lang="en-US" dirty="0"/>
              <a:t>These tasks allow learners to demonstrate how well they have met the goals of the unit. </a:t>
            </a:r>
          </a:p>
          <a:p>
            <a:r>
              <a:rPr lang="en-US" dirty="0"/>
              <a:t>The tasks can be integrated throughout the unit. </a:t>
            </a:r>
          </a:p>
          <a:p>
            <a:r>
              <a:rPr lang="en-US" dirty="0"/>
              <a:t>Consider multiple Interpretive tasks to address reading and listening  and viewing.</a:t>
            </a:r>
          </a:p>
          <a:p>
            <a:r>
              <a:rPr lang="en-US" dirty="0"/>
              <a:t>The Interpretive tasks inform the content of the Presentational and Interpersonal tasks. </a:t>
            </a:r>
          </a:p>
          <a:p>
            <a:r>
              <a:rPr lang="en-US" dirty="0"/>
              <a:t>Incorporate 21st Century Learning (Communication, Collaboration, Creativity, Critical Thinking). </a:t>
            </a:r>
          </a:p>
          <a:p>
            <a:endParaRPr lang="en-US"/>
          </a:p>
        </p:txBody>
      </p:sp>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38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5" name="Picture 4"/>
          <p:cNvPicPr>
            <a:picLocks noChangeAspect="1"/>
          </p:cNvPicPr>
          <p:nvPr/>
        </p:nvPicPr>
        <p:blipFill>
          <a:blip r:embed="rId2"/>
          <a:stretch>
            <a:fillRect/>
          </a:stretch>
        </p:blipFill>
        <p:spPr>
          <a:xfrm>
            <a:off x="298028" y="2426680"/>
            <a:ext cx="3969172" cy="2976879"/>
          </a:xfrm>
          <a:prstGeom prst="rect">
            <a:avLst/>
          </a:prstGeom>
        </p:spPr>
      </p:pic>
    </p:spTree>
    <p:extLst>
      <p:ext uri="{BB962C8B-B14F-4D97-AF65-F5344CB8AC3E}">
        <p14:creationId xmlns:p14="http://schemas.microsoft.com/office/powerpoint/2010/main" val="15605351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39</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Rectangular Callout 4">
            <a:extLst>
              <a:ext uri="{FF2B5EF4-FFF2-40B4-BE49-F238E27FC236}">
                <a16:creationId xmlns:a16="http://schemas.microsoft.com/office/drawing/2014/main" xmlns="" id="{DF109620-EF82-424E-AB09-DBCB4270A0B4}"/>
              </a:ext>
            </a:extLst>
          </p:cNvPr>
          <p:cNvSpPr/>
          <p:nvPr/>
        </p:nvSpPr>
        <p:spPr>
          <a:xfrm>
            <a:off x="227968" y="1760171"/>
            <a:ext cx="5076333" cy="880868"/>
          </a:xfrm>
          <a:prstGeom prst="wedgeRectCallout">
            <a:avLst>
              <a:gd name="adj1" fmla="val -7565"/>
              <a:gd name="adj2" fmla="val 83744"/>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Re-phrasing chunks; retelling; predicting; and using structural clues </a:t>
            </a:r>
          </a:p>
        </p:txBody>
      </p:sp>
      <p:sp>
        <p:nvSpPr>
          <p:cNvPr id="6" name="Rectangular Callout 5">
            <a:extLst>
              <a:ext uri="{FF2B5EF4-FFF2-40B4-BE49-F238E27FC236}">
                <a16:creationId xmlns:a16="http://schemas.microsoft.com/office/drawing/2014/main" xmlns="" id="{9D71C466-D075-E446-B480-739A001B9E00}"/>
              </a:ext>
            </a:extLst>
          </p:cNvPr>
          <p:cNvSpPr/>
          <p:nvPr/>
        </p:nvSpPr>
        <p:spPr>
          <a:xfrm>
            <a:off x="5614836" y="1782257"/>
            <a:ext cx="3398711" cy="1390101"/>
          </a:xfrm>
          <a:prstGeom prst="wedgeRectCallout">
            <a:avLst>
              <a:gd name="adj1" fmla="val -10061"/>
              <a:gd name="adj2" fmla="val 75057"/>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Familiar words in new context; and new words in a familiar context</a:t>
            </a:r>
          </a:p>
        </p:txBody>
      </p:sp>
      <p:sp>
        <p:nvSpPr>
          <p:cNvPr id="7" name="Rectangular Callout 6">
            <a:extLst>
              <a:ext uri="{FF2B5EF4-FFF2-40B4-BE49-F238E27FC236}">
                <a16:creationId xmlns:a16="http://schemas.microsoft.com/office/drawing/2014/main" xmlns="" id="{F86B2FEA-E9D7-624D-8308-5E4D6A3B93AB}"/>
              </a:ext>
            </a:extLst>
          </p:cNvPr>
          <p:cNvSpPr/>
          <p:nvPr/>
        </p:nvSpPr>
        <p:spPr>
          <a:xfrm>
            <a:off x="5121024" y="5422865"/>
            <a:ext cx="2806017" cy="1092983"/>
          </a:xfrm>
          <a:prstGeom prst="wedgeRectCallout">
            <a:avLst>
              <a:gd name="adj1" fmla="val 5967"/>
              <a:gd name="adj2" fmla="val -90475"/>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Context-driven understanding (gist)</a:t>
            </a:r>
          </a:p>
        </p:txBody>
      </p:sp>
      <p:sp>
        <p:nvSpPr>
          <p:cNvPr id="8" name="Rectangular Callout 7">
            <a:extLst>
              <a:ext uri="{FF2B5EF4-FFF2-40B4-BE49-F238E27FC236}">
                <a16:creationId xmlns:a16="http://schemas.microsoft.com/office/drawing/2014/main" xmlns="" id="{9C93721E-63B0-4E41-98B3-65B1D161690B}"/>
              </a:ext>
            </a:extLst>
          </p:cNvPr>
          <p:cNvSpPr/>
          <p:nvPr/>
        </p:nvSpPr>
        <p:spPr>
          <a:xfrm>
            <a:off x="227968" y="5303325"/>
            <a:ext cx="3204941" cy="1104121"/>
          </a:xfrm>
          <a:prstGeom prst="wedgeRectCallout">
            <a:avLst>
              <a:gd name="adj1" fmla="val 70305"/>
              <a:gd name="adj2" fmla="val -51116"/>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Using the author’s perspective and cultural perspective</a:t>
            </a:r>
          </a:p>
        </p:txBody>
      </p:sp>
      <p:sp>
        <p:nvSpPr>
          <p:cNvPr id="9" name="Rectangular Callout 8">
            <a:extLst>
              <a:ext uri="{FF2B5EF4-FFF2-40B4-BE49-F238E27FC236}">
                <a16:creationId xmlns:a16="http://schemas.microsoft.com/office/drawing/2014/main" xmlns="" id="{C30B9327-B0A6-EF4B-B6F8-D9CD3DC2EEE4}"/>
              </a:ext>
            </a:extLst>
          </p:cNvPr>
          <p:cNvSpPr/>
          <p:nvPr/>
        </p:nvSpPr>
        <p:spPr>
          <a:xfrm>
            <a:off x="9881994" y="1837609"/>
            <a:ext cx="2194560" cy="1913256"/>
          </a:xfrm>
          <a:prstGeom prst="wedgeRectCallout">
            <a:avLst>
              <a:gd name="adj1" fmla="val -78791"/>
              <a:gd name="adj2" fmla="val -39514"/>
            </a:avLst>
          </a:prstGeom>
          <a:solidFill>
            <a:schemeClr val="bg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sz="2400" b="1" dirty="0">
                <a:solidFill>
                  <a:schemeClr val="tx1"/>
                </a:solidFill>
                <a:latin typeface="Corbel" charset="0"/>
                <a:ea typeface="Corbel" charset="0"/>
                <a:cs typeface="Corbel" charset="0"/>
              </a:rPr>
              <a:t>Whole picture; mediating meaning with the text; a focused task</a:t>
            </a:r>
          </a:p>
        </p:txBody>
      </p:sp>
      <p:pic>
        <p:nvPicPr>
          <p:cNvPr id="10" name="Picture 9">
            <a:extLst>
              <a:ext uri="{FF2B5EF4-FFF2-40B4-BE49-F238E27FC236}">
                <a16:creationId xmlns:a16="http://schemas.microsoft.com/office/drawing/2014/main" xmlns="" id="{C5FED9CE-DF33-9C43-9169-9E6CC34B90A3}"/>
              </a:ext>
            </a:extLst>
          </p:cNvPr>
          <p:cNvPicPr>
            <a:picLocks noChangeAspect="1"/>
          </p:cNvPicPr>
          <p:nvPr/>
        </p:nvPicPr>
        <p:blipFill>
          <a:blip r:embed="rId2"/>
          <a:stretch>
            <a:fillRect/>
          </a:stretch>
        </p:blipFill>
        <p:spPr>
          <a:xfrm>
            <a:off x="599701" y="3172358"/>
            <a:ext cx="2951106" cy="1814635"/>
          </a:xfrm>
          <a:prstGeom prst="rect">
            <a:avLst/>
          </a:prstGeom>
          <a:ln>
            <a:solidFill>
              <a:srgbClr val="343882"/>
            </a:solidFill>
          </a:ln>
        </p:spPr>
      </p:pic>
      <p:pic>
        <p:nvPicPr>
          <p:cNvPr id="11" name="Picture 10">
            <a:extLst>
              <a:ext uri="{FF2B5EF4-FFF2-40B4-BE49-F238E27FC236}">
                <a16:creationId xmlns:a16="http://schemas.microsoft.com/office/drawing/2014/main" xmlns="" id="{45DFCED5-6CA7-AB4E-80E5-40E6FFBD30E6}"/>
              </a:ext>
            </a:extLst>
          </p:cNvPr>
          <p:cNvPicPr>
            <a:picLocks noChangeAspect="1"/>
          </p:cNvPicPr>
          <p:nvPr/>
        </p:nvPicPr>
        <p:blipFill>
          <a:blip r:embed="rId3"/>
          <a:stretch>
            <a:fillRect/>
          </a:stretch>
        </p:blipFill>
        <p:spPr>
          <a:xfrm>
            <a:off x="8606118" y="4206045"/>
            <a:ext cx="3046659" cy="2032706"/>
          </a:xfrm>
          <a:prstGeom prst="rect">
            <a:avLst/>
          </a:prstGeom>
          <a:ln>
            <a:solidFill>
              <a:srgbClr val="343882"/>
            </a:solidFill>
          </a:ln>
        </p:spPr>
      </p:pic>
      <p:pic>
        <p:nvPicPr>
          <p:cNvPr id="12" name="Picture 11">
            <a:extLst>
              <a:ext uri="{FF2B5EF4-FFF2-40B4-BE49-F238E27FC236}">
                <a16:creationId xmlns:a16="http://schemas.microsoft.com/office/drawing/2014/main" xmlns="" id="{792B94A7-A210-6745-A932-625580FD4FCF}"/>
              </a:ext>
            </a:extLst>
          </p:cNvPr>
          <p:cNvPicPr>
            <a:picLocks noChangeAspect="1"/>
          </p:cNvPicPr>
          <p:nvPr/>
        </p:nvPicPr>
        <p:blipFill>
          <a:blip r:embed="rId4"/>
          <a:stretch>
            <a:fillRect/>
          </a:stretch>
        </p:blipFill>
        <p:spPr>
          <a:xfrm>
            <a:off x="4554061" y="3556782"/>
            <a:ext cx="2693904" cy="1616343"/>
          </a:xfrm>
          <a:prstGeom prst="rect">
            <a:avLst/>
          </a:prstGeom>
          <a:ln>
            <a:solidFill>
              <a:srgbClr val="343882"/>
            </a:solidFill>
          </a:ln>
        </p:spPr>
      </p:pic>
      <p:sp>
        <p:nvSpPr>
          <p:cNvPr id="13" name="Title 7"/>
          <p:cNvSpPr txBox="1">
            <a:spLocks/>
          </p:cNvSpPr>
          <p:nvPr/>
        </p:nvSpPr>
        <p:spPr>
          <a:xfrm>
            <a:off x="720142" y="81591"/>
            <a:ext cx="10515600" cy="733667"/>
          </a:xfrm>
          <a:prstGeom prst="rect">
            <a:avLst/>
          </a:prstGeom>
          <a:solidFill>
            <a:schemeClr val="accent1"/>
          </a:solidFill>
        </p:spPr>
        <p:txBody>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b="1" dirty="0">
                <a:solidFill>
                  <a:schemeClr val="tx1"/>
                </a:solidFill>
                <a:latin typeface="Corbel" charset="0"/>
                <a:ea typeface="Corbel" charset="0"/>
                <a:cs typeface="Corbel" charset="0"/>
              </a:rPr>
              <a:t>Interpretive Mode</a:t>
            </a:r>
            <a:endParaRPr lang="en-US" dirty="0">
              <a:solidFill>
                <a:schemeClr val="tx1"/>
              </a:solidFill>
              <a:latin typeface="Corbel" charset="0"/>
              <a:ea typeface="Corbel" charset="0"/>
              <a:cs typeface="Corbel" charset="0"/>
            </a:endParaRPr>
          </a:p>
        </p:txBody>
      </p:sp>
      <p:sp>
        <p:nvSpPr>
          <p:cNvPr id="14" name="Title 7"/>
          <p:cNvSpPr txBox="1">
            <a:spLocks/>
          </p:cNvSpPr>
          <p:nvPr/>
        </p:nvSpPr>
        <p:spPr>
          <a:xfrm>
            <a:off x="720142" y="835781"/>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latin typeface="Corbel" charset="0"/>
                <a:ea typeface="Corbel" charset="0"/>
                <a:cs typeface="Corbel" charset="0"/>
              </a:rPr>
              <a:t>Learners understand, interpret, and analyze what is heard, read or viewed on a variety of topics. </a:t>
            </a:r>
          </a:p>
          <a:p>
            <a:pPr algn="ctr"/>
            <a:endParaRPr lang="en-US" sz="2800" dirty="0">
              <a:latin typeface="Corbel" charset="0"/>
              <a:ea typeface="Corbel" charset="0"/>
              <a:cs typeface="Corbel" charset="0"/>
            </a:endParaRPr>
          </a:p>
        </p:txBody>
      </p:sp>
    </p:spTree>
    <p:extLst>
      <p:ext uri="{BB962C8B-B14F-4D97-AF65-F5344CB8AC3E}">
        <p14:creationId xmlns:p14="http://schemas.microsoft.com/office/powerpoint/2010/main" val="19483581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3" name="Picture 2"/>
          <p:cNvPicPr>
            <a:picLocks noChangeAspect="1"/>
          </p:cNvPicPr>
          <p:nvPr/>
        </p:nvPicPr>
        <p:blipFill>
          <a:blip r:embed="rId2"/>
          <a:stretch>
            <a:fillRect/>
          </a:stretch>
        </p:blipFill>
        <p:spPr>
          <a:xfrm>
            <a:off x="339538" y="249239"/>
            <a:ext cx="5294168" cy="1537366"/>
          </a:xfrm>
          <a:prstGeom prst="rect">
            <a:avLst/>
          </a:prstGeom>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8472" y="1833319"/>
            <a:ext cx="6667399" cy="1482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423751" y="2282407"/>
            <a:ext cx="1381597" cy="584775"/>
          </a:xfrm>
          <a:prstGeom prst="rect">
            <a:avLst/>
          </a:prstGeom>
          <a:noFill/>
        </p:spPr>
        <p:txBody>
          <a:bodyPr wrap="none" rtlCol="0">
            <a:spAutoFit/>
          </a:bodyPr>
          <a:lstStyle/>
          <a:p>
            <a:r>
              <a:rPr lang="en-US" sz="3200" dirty="0"/>
              <a:t>What? </a:t>
            </a:r>
          </a:p>
        </p:txBody>
      </p:sp>
      <p:sp>
        <p:nvSpPr>
          <p:cNvPr id="6" name="Right Arrow 5"/>
          <p:cNvSpPr/>
          <p:nvPr/>
        </p:nvSpPr>
        <p:spPr>
          <a:xfrm>
            <a:off x="3227294" y="2432883"/>
            <a:ext cx="1286794" cy="283823"/>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7" name="Group 6"/>
          <p:cNvGrpSpPr/>
          <p:nvPr/>
        </p:nvGrpSpPr>
        <p:grpSpPr>
          <a:xfrm>
            <a:off x="2362199" y="3455894"/>
            <a:ext cx="7938247" cy="3083019"/>
            <a:chOff x="838200" y="3702109"/>
            <a:chExt cx="6296890" cy="2836804"/>
          </a:xfrm>
        </p:grpSpPr>
        <p:pic>
          <p:nvPicPr>
            <p:cNvPr id="8" name="Picture 7"/>
            <p:cNvPicPr>
              <a:picLocks noChangeAspect="1"/>
            </p:cNvPicPr>
            <p:nvPr/>
          </p:nvPicPr>
          <p:blipFill>
            <a:blip r:embed="rId4"/>
            <a:stretch>
              <a:fillRect/>
            </a:stretch>
          </p:blipFill>
          <p:spPr>
            <a:xfrm>
              <a:off x="4943520" y="3702109"/>
              <a:ext cx="2191570" cy="2836804"/>
            </a:xfrm>
            <a:prstGeom prst="rect">
              <a:avLst/>
            </a:prstGeom>
          </p:spPr>
        </p:pic>
        <p:sp>
          <p:nvSpPr>
            <p:cNvPr id="9" name="TextBox 8"/>
            <p:cNvSpPr txBox="1"/>
            <p:nvPr/>
          </p:nvSpPr>
          <p:spPr>
            <a:xfrm>
              <a:off x="838200" y="4596824"/>
              <a:ext cx="1593770" cy="538074"/>
            </a:xfrm>
            <a:prstGeom prst="rect">
              <a:avLst/>
            </a:prstGeom>
            <a:noFill/>
          </p:spPr>
          <p:txBody>
            <a:bodyPr wrap="none" rtlCol="0">
              <a:spAutoFit/>
            </a:bodyPr>
            <a:lstStyle/>
            <a:p>
              <a:r>
                <a:rPr lang="en-US" sz="3200"/>
                <a:t>How well? </a:t>
              </a:r>
            </a:p>
          </p:txBody>
        </p:sp>
        <p:sp>
          <p:nvSpPr>
            <p:cNvPr id="10" name="Right Arrow 9"/>
            <p:cNvSpPr/>
            <p:nvPr/>
          </p:nvSpPr>
          <p:spPr>
            <a:xfrm>
              <a:off x="3563112" y="4803648"/>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348971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40</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3" name="Text Placeholder 3">
            <a:extLst>
              <a:ext uri="{FF2B5EF4-FFF2-40B4-BE49-F238E27FC236}">
                <a16:creationId xmlns:a16="http://schemas.microsoft.com/office/drawing/2014/main" xmlns="" id="{4B6E7125-C519-6F46-8B2C-448EFFF26FF6}"/>
              </a:ext>
            </a:extLst>
          </p:cNvPr>
          <p:cNvSpPr txBox="1">
            <a:spLocks/>
          </p:cNvSpPr>
          <p:nvPr/>
        </p:nvSpPr>
        <p:spPr>
          <a:xfrm>
            <a:off x="324082" y="849526"/>
            <a:ext cx="11543219" cy="1299546"/>
          </a:xfrm>
          <a:prstGeom prst="rect">
            <a:avLst/>
          </a:prstGeom>
          <a:effectLst/>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dirty="0">
                <a:ea typeface="Century Gothic" charset="0"/>
                <a:cs typeface="Calibri" panose="020F0502020204030204" pitchFamily="34" charset="0"/>
              </a:rPr>
              <a:t>Learners present information, concepts, and ideas to inform, explain, persuade, and narrate on a variety of topics using appropriate media and adapting to various audiences of listeners, readers, or viewers.</a:t>
            </a:r>
            <a:endParaRPr lang="en-US" dirty="0">
              <a:ea typeface="Century Gothic" charset="0"/>
              <a:cs typeface="Century Gothic" charset="0"/>
            </a:endParaRPr>
          </a:p>
        </p:txBody>
      </p:sp>
      <p:sp>
        <p:nvSpPr>
          <p:cNvPr id="4" name="Rectangular Callout 3">
            <a:extLst>
              <a:ext uri="{FF2B5EF4-FFF2-40B4-BE49-F238E27FC236}">
                <a16:creationId xmlns:a16="http://schemas.microsoft.com/office/drawing/2014/main" xmlns="" id="{C30B9327-B0A6-EF4B-B6F8-D9CD3DC2EEE4}"/>
              </a:ext>
            </a:extLst>
          </p:cNvPr>
          <p:cNvSpPr/>
          <p:nvPr/>
        </p:nvSpPr>
        <p:spPr>
          <a:xfrm>
            <a:off x="106004" y="4245413"/>
            <a:ext cx="2402869" cy="1080838"/>
          </a:xfrm>
          <a:prstGeom prst="wedgeRectCallout">
            <a:avLst>
              <a:gd name="adj1" fmla="val 70852"/>
              <a:gd name="adj2" fmla="val -37776"/>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one-way communication</a:t>
            </a:r>
          </a:p>
        </p:txBody>
      </p:sp>
      <p:pic>
        <p:nvPicPr>
          <p:cNvPr id="5" name="Picture 4">
            <a:extLst>
              <a:ext uri="{FF2B5EF4-FFF2-40B4-BE49-F238E27FC236}">
                <a16:creationId xmlns:a16="http://schemas.microsoft.com/office/drawing/2014/main" xmlns="" id="{84E0D08B-A1E4-EA4D-9467-E7469D42F979}"/>
              </a:ext>
            </a:extLst>
          </p:cNvPr>
          <p:cNvPicPr>
            <a:picLocks noChangeAspect="1"/>
          </p:cNvPicPr>
          <p:nvPr/>
        </p:nvPicPr>
        <p:blipFill rotWithShape="1">
          <a:blip r:embed="rId2"/>
          <a:srcRect l="16919"/>
          <a:stretch/>
        </p:blipFill>
        <p:spPr>
          <a:xfrm>
            <a:off x="9214483" y="4898706"/>
            <a:ext cx="2840094" cy="1645920"/>
          </a:xfrm>
          <a:prstGeom prst="wedgeRectCallout">
            <a:avLst>
              <a:gd name="adj1" fmla="val -78491"/>
              <a:gd name="adj2" fmla="val 457"/>
            </a:avLst>
          </a:prstGeom>
          <a:ln>
            <a:solidFill>
              <a:srgbClr val="BB114A"/>
            </a:solidFill>
          </a:ln>
        </p:spPr>
      </p:pic>
      <p:pic>
        <p:nvPicPr>
          <p:cNvPr id="6" name="Picture 5" descr="P4220050-2">
            <a:extLst>
              <a:ext uri="{FF2B5EF4-FFF2-40B4-BE49-F238E27FC236}">
                <a16:creationId xmlns:a16="http://schemas.microsoft.com/office/drawing/2014/main" xmlns="" id="{8783FA13-3C93-6D4F-9EF1-6913457C57DB}"/>
              </a:ext>
            </a:extLst>
          </p:cNvPr>
          <p:cNvPicPr>
            <a:picLocks noChangeAspect="1" noChangeArrowheads="1"/>
          </p:cNvPicPr>
          <p:nvPr/>
        </p:nvPicPr>
        <p:blipFill>
          <a:blip r:embed="rId3"/>
          <a:srcRect/>
          <a:stretch>
            <a:fillRect/>
          </a:stretch>
        </p:blipFill>
        <p:spPr bwMode="auto">
          <a:xfrm>
            <a:off x="452494" y="2336454"/>
            <a:ext cx="2381982" cy="1645920"/>
          </a:xfrm>
          <a:prstGeom prst="wedgeRectCallout">
            <a:avLst>
              <a:gd name="adj1" fmla="val 61113"/>
              <a:gd name="adj2" fmla="val 35428"/>
            </a:avLst>
          </a:prstGeom>
          <a:noFill/>
          <a:ln>
            <a:solidFill>
              <a:srgbClr val="BB114A"/>
            </a:solidFill>
          </a:ln>
        </p:spPr>
      </p:pic>
      <p:pic>
        <p:nvPicPr>
          <p:cNvPr id="7" name="Picture 6">
            <a:extLst>
              <a:ext uri="{FF2B5EF4-FFF2-40B4-BE49-F238E27FC236}">
                <a16:creationId xmlns:a16="http://schemas.microsoft.com/office/drawing/2014/main" xmlns="" id="{A4205B3B-9C73-C647-941A-EF63F72248A6}"/>
              </a:ext>
            </a:extLst>
          </p:cNvPr>
          <p:cNvPicPr>
            <a:picLocks noChangeAspect="1"/>
          </p:cNvPicPr>
          <p:nvPr/>
        </p:nvPicPr>
        <p:blipFill>
          <a:blip r:embed="rId4"/>
          <a:stretch>
            <a:fillRect/>
          </a:stretch>
        </p:blipFill>
        <p:spPr>
          <a:xfrm>
            <a:off x="3741795" y="4861486"/>
            <a:ext cx="2460188" cy="1683140"/>
          </a:xfrm>
          <a:prstGeom prst="wedgeRectCallout">
            <a:avLst>
              <a:gd name="adj1" fmla="val -75441"/>
              <a:gd name="adj2" fmla="val 40051"/>
            </a:avLst>
          </a:prstGeom>
          <a:solidFill>
            <a:srgbClr val="BB114A"/>
          </a:solidFill>
          <a:ln>
            <a:solidFill>
              <a:srgbClr val="BB114A"/>
            </a:solidFill>
          </a:ln>
        </p:spPr>
      </p:pic>
      <p:sp>
        <p:nvSpPr>
          <p:cNvPr id="8" name="Rectangular Callout 7">
            <a:extLst>
              <a:ext uri="{FF2B5EF4-FFF2-40B4-BE49-F238E27FC236}">
                <a16:creationId xmlns:a16="http://schemas.microsoft.com/office/drawing/2014/main" xmlns="" id="{75F2C0EF-759A-EB41-BF96-9D3BC1EA792B}"/>
              </a:ext>
            </a:extLst>
          </p:cNvPr>
          <p:cNvSpPr/>
          <p:nvPr/>
        </p:nvSpPr>
        <p:spPr>
          <a:xfrm>
            <a:off x="3197633" y="2791680"/>
            <a:ext cx="1819515" cy="1739544"/>
          </a:xfrm>
          <a:prstGeom prst="wedgeRectCallout">
            <a:avLst>
              <a:gd name="adj1" fmla="val 90190"/>
              <a:gd name="adj2" fmla="val -49653"/>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practiced, rehearsed, polished, edited</a:t>
            </a:r>
          </a:p>
        </p:txBody>
      </p:sp>
      <p:sp>
        <p:nvSpPr>
          <p:cNvPr id="9" name="Rectangular Callout 8">
            <a:extLst>
              <a:ext uri="{FF2B5EF4-FFF2-40B4-BE49-F238E27FC236}">
                <a16:creationId xmlns:a16="http://schemas.microsoft.com/office/drawing/2014/main" xmlns="" id="{5A58173C-045C-0847-AF34-FE6E943F5B50}"/>
              </a:ext>
            </a:extLst>
          </p:cNvPr>
          <p:cNvSpPr/>
          <p:nvPr/>
        </p:nvSpPr>
        <p:spPr>
          <a:xfrm>
            <a:off x="6681592" y="4388961"/>
            <a:ext cx="1929008" cy="1027025"/>
          </a:xfrm>
          <a:prstGeom prst="wedgeRectCallout">
            <a:avLst>
              <a:gd name="adj1" fmla="val 41057"/>
              <a:gd name="adj2" fmla="val 107715"/>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an awareness of audience</a:t>
            </a:r>
          </a:p>
        </p:txBody>
      </p:sp>
      <p:sp>
        <p:nvSpPr>
          <p:cNvPr id="10" name="Rectangular Callout 9">
            <a:extLst>
              <a:ext uri="{FF2B5EF4-FFF2-40B4-BE49-F238E27FC236}">
                <a16:creationId xmlns:a16="http://schemas.microsoft.com/office/drawing/2014/main" xmlns="" id="{62FC9432-3BC7-5B49-B325-6F063748C1AF}"/>
              </a:ext>
            </a:extLst>
          </p:cNvPr>
          <p:cNvSpPr/>
          <p:nvPr/>
        </p:nvSpPr>
        <p:spPr>
          <a:xfrm>
            <a:off x="946000" y="5634121"/>
            <a:ext cx="1913149" cy="1027025"/>
          </a:xfrm>
          <a:prstGeom prst="wedgeRectCallout">
            <a:avLst>
              <a:gd name="adj1" fmla="val -4947"/>
              <a:gd name="adj2" fmla="val -71522"/>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organized</a:t>
            </a:r>
          </a:p>
        </p:txBody>
      </p:sp>
      <p:sp>
        <p:nvSpPr>
          <p:cNvPr id="11" name="Rectangular Callout 10">
            <a:extLst>
              <a:ext uri="{FF2B5EF4-FFF2-40B4-BE49-F238E27FC236}">
                <a16:creationId xmlns:a16="http://schemas.microsoft.com/office/drawing/2014/main" xmlns="" id="{DAB2DDEE-6168-0047-8A2E-55AB791A3E90}"/>
              </a:ext>
            </a:extLst>
          </p:cNvPr>
          <p:cNvSpPr/>
          <p:nvPr/>
        </p:nvSpPr>
        <p:spPr>
          <a:xfrm>
            <a:off x="5606625" y="2268679"/>
            <a:ext cx="2624544" cy="1575310"/>
          </a:xfrm>
          <a:prstGeom prst="wedgeRectCallout">
            <a:avLst>
              <a:gd name="adj1" fmla="val 5528"/>
              <a:gd name="adj2" fmla="val 73564"/>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Improved by using appropriate tools (dictionary, spell check, etc.)</a:t>
            </a:r>
          </a:p>
        </p:txBody>
      </p:sp>
      <p:sp>
        <p:nvSpPr>
          <p:cNvPr id="12" name="Rectangular Callout 11">
            <a:extLst>
              <a:ext uri="{FF2B5EF4-FFF2-40B4-BE49-F238E27FC236}">
                <a16:creationId xmlns:a16="http://schemas.microsoft.com/office/drawing/2014/main" xmlns="" id="{B9AA246E-19C7-1142-BFFF-7B4A769992C8}"/>
              </a:ext>
            </a:extLst>
          </p:cNvPr>
          <p:cNvSpPr/>
          <p:nvPr/>
        </p:nvSpPr>
        <p:spPr>
          <a:xfrm>
            <a:off x="8610600" y="2464428"/>
            <a:ext cx="3256701" cy="1236012"/>
          </a:xfrm>
          <a:prstGeom prst="wedgeRectCallout">
            <a:avLst>
              <a:gd name="adj1" fmla="val -47495"/>
              <a:gd name="adj2" fmla="val 90643"/>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produced for an intended audience and purpose</a:t>
            </a:r>
          </a:p>
        </p:txBody>
      </p:sp>
      <p:sp>
        <p:nvSpPr>
          <p:cNvPr id="13" name="Title 7"/>
          <p:cNvSpPr txBox="1">
            <a:spLocks/>
          </p:cNvSpPr>
          <p:nvPr/>
        </p:nvSpPr>
        <p:spPr>
          <a:xfrm>
            <a:off x="946000" y="110573"/>
            <a:ext cx="10446809" cy="664963"/>
          </a:xfrm>
          <a:prstGeom prst="rect">
            <a:avLst/>
          </a:prstGeom>
          <a:solidFill>
            <a:schemeClr val="accent1"/>
          </a:solidFill>
        </p:spPr>
        <p:txBody>
          <a:bodyPr>
            <a:normAutofit lnSpcReduction="10000"/>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4400" b="1" dirty="0">
                <a:solidFill>
                  <a:schemeClr val="tx1"/>
                </a:solidFill>
              </a:rPr>
              <a:t>Presentational Communication</a:t>
            </a:r>
            <a:endParaRPr lang="en-US" sz="4400">
              <a:solidFill>
                <a:schemeClr val="tx1"/>
              </a:solidFill>
            </a:endParaRPr>
          </a:p>
        </p:txBody>
      </p:sp>
    </p:spTree>
    <p:extLst>
      <p:ext uri="{BB962C8B-B14F-4D97-AF65-F5344CB8AC3E}">
        <p14:creationId xmlns:p14="http://schemas.microsoft.com/office/powerpoint/2010/main" val="2018984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2500"/>
                            </p:stCondLst>
                            <p:childTnLst>
                              <p:par>
                                <p:cTn id="13" presetID="10" presetClass="entr" presetSubtype="0" fill="hold" grpId="0" nodeType="afterEffect">
                                  <p:stCondLst>
                                    <p:cond delay="5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childTnLst>
                                </p:cTn>
                              </p:par>
                            </p:childTnLst>
                          </p:cTn>
                        </p:par>
                        <p:par>
                          <p:cTn id="16" fill="hold">
                            <p:stCondLst>
                              <p:cond delay="4000"/>
                            </p:stCondLst>
                            <p:childTnLst>
                              <p:par>
                                <p:cTn id="17" presetID="10" presetClass="entr" presetSubtype="0" fill="hold" grpId="0" nodeType="after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par>
                          <p:cTn id="20" fill="hold">
                            <p:stCondLst>
                              <p:cond delay="5500"/>
                            </p:stCondLst>
                            <p:childTnLst>
                              <p:par>
                                <p:cTn id="21" presetID="10" presetClass="entr" presetSubtype="0" fill="hold" grpId="0" nodeType="afterEffect">
                                  <p:stCondLst>
                                    <p:cond delay="5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childTnLst>
                          </p:cTn>
                        </p:par>
                        <p:par>
                          <p:cTn id="24" fill="hold">
                            <p:stCondLst>
                              <p:cond delay="7000"/>
                            </p:stCondLst>
                            <p:childTnLst>
                              <p:par>
                                <p:cTn id="25" presetID="10" presetClass="entr" presetSubtype="0" fill="hold" grpId="0" nodeType="after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1" grpId="0" animBg="1"/>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41</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3" name="Text Placeholder 3">
            <a:extLst>
              <a:ext uri="{FF2B5EF4-FFF2-40B4-BE49-F238E27FC236}">
                <a16:creationId xmlns:a16="http://schemas.microsoft.com/office/drawing/2014/main" xmlns="" id="{4B6E7125-C519-6F46-8B2C-448EFFF26FF6}"/>
              </a:ext>
            </a:extLst>
          </p:cNvPr>
          <p:cNvSpPr txBox="1">
            <a:spLocks/>
          </p:cNvSpPr>
          <p:nvPr/>
        </p:nvSpPr>
        <p:spPr>
          <a:xfrm>
            <a:off x="418011" y="946472"/>
            <a:ext cx="11542724" cy="895159"/>
          </a:xfrm>
          <a:prstGeom prst="rect">
            <a:avLst/>
          </a:prstGeom>
          <a:noFill/>
          <a:effectLst/>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dirty="0">
                <a:latin typeface="Corbel" charset="0"/>
                <a:ea typeface="Corbel" charset="0"/>
                <a:cs typeface="Corbel" charset="0"/>
              </a:rPr>
              <a:t>Learners interact and negotiate meaning in spoken, signed, or written  conversations to share information, reactions, feelings, and opinions</a:t>
            </a:r>
            <a:r>
              <a:rPr lang="en-US" b="1" dirty="0">
                <a:latin typeface="Corbel" charset="0"/>
                <a:ea typeface="Corbel" charset="0"/>
                <a:cs typeface="Corbel" charset="0"/>
              </a:rPr>
              <a:t>. </a:t>
            </a:r>
          </a:p>
        </p:txBody>
      </p:sp>
      <p:sp>
        <p:nvSpPr>
          <p:cNvPr id="4" name="Rectangular Callout 3">
            <a:extLst>
              <a:ext uri="{FF2B5EF4-FFF2-40B4-BE49-F238E27FC236}">
                <a16:creationId xmlns:a16="http://schemas.microsoft.com/office/drawing/2014/main" xmlns="" id="{DF109620-EF82-424E-AB09-DBCB4270A0B4}"/>
              </a:ext>
            </a:extLst>
          </p:cNvPr>
          <p:cNvSpPr/>
          <p:nvPr/>
        </p:nvSpPr>
        <p:spPr>
          <a:xfrm>
            <a:off x="145298" y="1977443"/>
            <a:ext cx="2106354" cy="1027025"/>
          </a:xfrm>
          <a:prstGeom prst="wedgeRectCallout">
            <a:avLst>
              <a:gd name="adj1" fmla="val 49253"/>
              <a:gd name="adj2" fmla="val 83744"/>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a two-way exchange</a:t>
            </a:r>
          </a:p>
        </p:txBody>
      </p:sp>
      <p:sp>
        <p:nvSpPr>
          <p:cNvPr id="5" name="Rectangular Callout 4">
            <a:extLst>
              <a:ext uri="{FF2B5EF4-FFF2-40B4-BE49-F238E27FC236}">
                <a16:creationId xmlns:a16="http://schemas.microsoft.com/office/drawing/2014/main" xmlns="" id="{9D71C466-D075-E446-B480-739A001B9E00}"/>
              </a:ext>
            </a:extLst>
          </p:cNvPr>
          <p:cNvSpPr/>
          <p:nvPr/>
        </p:nvSpPr>
        <p:spPr>
          <a:xfrm>
            <a:off x="3358952" y="2243045"/>
            <a:ext cx="2624544" cy="1027025"/>
          </a:xfrm>
          <a:prstGeom prst="wedgeRectCallout">
            <a:avLst>
              <a:gd name="adj1" fmla="val -4522"/>
              <a:gd name="adj2" fmla="val 128261"/>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spontaneous and unpredictable</a:t>
            </a:r>
          </a:p>
        </p:txBody>
      </p:sp>
      <p:sp>
        <p:nvSpPr>
          <p:cNvPr id="6" name="Rectangular Callout 5">
            <a:extLst>
              <a:ext uri="{FF2B5EF4-FFF2-40B4-BE49-F238E27FC236}">
                <a16:creationId xmlns:a16="http://schemas.microsoft.com/office/drawing/2014/main" xmlns="" id="{7D541335-0BAA-D240-8BF0-83672B622E64}"/>
              </a:ext>
            </a:extLst>
          </p:cNvPr>
          <p:cNvSpPr/>
          <p:nvPr/>
        </p:nvSpPr>
        <p:spPr>
          <a:xfrm>
            <a:off x="3894211" y="4029732"/>
            <a:ext cx="1767027" cy="1027025"/>
          </a:xfrm>
          <a:prstGeom prst="wedgeRectCallout">
            <a:avLst>
              <a:gd name="adj1" fmla="val -26847"/>
              <a:gd name="adj2" fmla="val 73269"/>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helping each other</a:t>
            </a:r>
          </a:p>
        </p:txBody>
      </p:sp>
      <p:sp>
        <p:nvSpPr>
          <p:cNvPr id="7" name="Rectangular Callout 6">
            <a:extLst>
              <a:ext uri="{FF2B5EF4-FFF2-40B4-BE49-F238E27FC236}">
                <a16:creationId xmlns:a16="http://schemas.microsoft.com/office/drawing/2014/main" xmlns="" id="{F86B2FEA-E9D7-624D-8308-5E4D6A3B93AB}"/>
              </a:ext>
            </a:extLst>
          </p:cNvPr>
          <p:cNvSpPr/>
          <p:nvPr/>
        </p:nvSpPr>
        <p:spPr>
          <a:xfrm>
            <a:off x="4125425" y="5549057"/>
            <a:ext cx="2063948" cy="1027025"/>
          </a:xfrm>
          <a:prstGeom prst="wedgeRectCallout">
            <a:avLst>
              <a:gd name="adj1" fmla="val 57723"/>
              <a:gd name="adj2" fmla="val -91705"/>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focused on the message</a:t>
            </a:r>
          </a:p>
        </p:txBody>
      </p:sp>
      <p:sp>
        <p:nvSpPr>
          <p:cNvPr id="8" name="Rectangular Callout 7">
            <a:extLst>
              <a:ext uri="{FF2B5EF4-FFF2-40B4-BE49-F238E27FC236}">
                <a16:creationId xmlns:a16="http://schemas.microsoft.com/office/drawing/2014/main" xmlns="" id="{9C93721E-63B0-4E41-98B3-65B1D161690B}"/>
              </a:ext>
            </a:extLst>
          </p:cNvPr>
          <p:cNvSpPr/>
          <p:nvPr/>
        </p:nvSpPr>
        <p:spPr>
          <a:xfrm>
            <a:off x="1198475" y="5525243"/>
            <a:ext cx="2160477" cy="1027025"/>
          </a:xfrm>
          <a:prstGeom prst="wedgeRectCallout">
            <a:avLst>
              <a:gd name="adj1" fmla="val 70305"/>
              <a:gd name="adj2" fmla="val -51116"/>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following up and reacting</a:t>
            </a:r>
          </a:p>
        </p:txBody>
      </p:sp>
      <p:sp>
        <p:nvSpPr>
          <p:cNvPr id="9" name="Rectangular Callout 8">
            <a:extLst>
              <a:ext uri="{FF2B5EF4-FFF2-40B4-BE49-F238E27FC236}">
                <a16:creationId xmlns:a16="http://schemas.microsoft.com/office/drawing/2014/main" xmlns="" id="{C30B9327-B0A6-EF4B-B6F8-D9CD3DC2EEE4}"/>
              </a:ext>
            </a:extLst>
          </p:cNvPr>
          <p:cNvSpPr/>
          <p:nvPr/>
        </p:nvSpPr>
        <p:spPr>
          <a:xfrm>
            <a:off x="9423517" y="4226896"/>
            <a:ext cx="2437557" cy="2149054"/>
          </a:xfrm>
          <a:prstGeom prst="wedgeRectCallout">
            <a:avLst>
              <a:gd name="adj1" fmla="val -78791"/>
              <a:gd name="adj2" fmla="val -39514"/>
            </a:avLst>
          </a:prstGeom>
          <a:solidFill>
            <a:schemeClr val="tx1"/>
          </a:solidFill>
          <a:ln>
            <a:solidFill>
              <a:srgbClr val="BB11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asking for clarification if communication fails/falters</a:t>
            </a:r>
          </a:p>
        </p:txBody>
      </p:sp>
      <p:pic>
        <p:nvPicPr>
          <p:cNvPr id="10" name="Picture 9">
            <a:extLst>
              <a:ext uri="{FF2B5EF4-FFF2-40B4-BE49-F238E27FC236}">
                <a16:creationId xmlns:a16="http://schemas.microsoft.com/office/drawing/2014/main" xmlns="" id="{734005B8-B6CD-D046-90FE-407BDFE13244}"/>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8797604" y="2189290"/>
            <a:ext cx="2556196" cy="1390626"/>
          </a:xfrm>
          <a:prstGeom prst="wedgeRectCallout">
            <a:avLst>
              <a:gd name="adj1" fmla="val -35951"/>
              <a:gd name="adj2" fmla="val 84479"/>
            </a:avLst>
          </a:prstGeom>
          <a:ln>
            <a:solidFill>
              <a:srgbClr val="BB114A"/>
            </a:solidFill>
          </a:ln>
        </p:spPr>
      </p:pic>
      <p:pic>
        <p:nvPicPr>
          <p:cNvPr id="11" name="Picture 10">
            <a:extLst>
              <a:ext uri="{FF2B5EF4-FFF2-40B4-BE49-F238E27FC236}">
                <a16:creationId xmlns:a16="http://schemas.microsoft.com/office/drawing/2014/main" xmlns="" id="{F8BC3CEA-0491-D749-8AD0-9BC024BB8F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535" y="3397035"/>
            <a:ext cx="2627893" cy="1659722"/>
          </a:xfrm>
          <a:prstGeom prst="wedgeRectCallout">
            <a:avLst>
              <a:gd name="adj1" fmla="val 67867"/>
              <a:gd name="adj2" fmla="val -10177"/>
            </a:avLst>
          </a:prstGeom>
          <a:ln>
            <a:solidFill>
              <a:srgbClr val="BB114A"/>
            </a:solidFill>
          </a:ln>
        </p:spPr>
      </p:pic>
      <p:pic>
        <p:nvPicPr>
          <p:cNvPr id="12" name="Picture 4" descr="https://encrypted-tbn0.google.com/images?q=tbn:ANd9GcSIRx7FdDByfe4GopI2CFnMNoc-UZ2_RkodIhm4K8vBXAGepfMV">
            <a:extLst>
              <a:ext uri="{FF2B5EF4-FFF2-40B4-BE49-F238E27FC236}">
                <a16:creationId xmlns:a16="http://schemas.microsoft.com/office/drawing/2014/main" xmlns="" id="{FE6256E6-A8FB-4F47-BF59-C49A8B3584F9}"/>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7121231" y="5287462"/>
            <a:ext cx="1836224" cy="1264806"/>
          </a:xfrm>
          <a:prstGeom prst="wedgeRectCallout">
            <a:avLst>
              <a:gd name="adj1" fmla="val 4751"/>
              <a:gd name="adj2" fmla="val -72411"/>
            </a:avLst>
          </a:prstGeom>
          <a:noFill/>
          <a:ln>
            <a:solidFill>
              <a:srgbClr val="BB114A"/>
            </a:solidFill>
          </a:ln>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xmlns="" id="{F4959E0E-BA32-6D48-8EE0-E46015B0F1E3}"/>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a:off x="6349013" y="2938770"/>
            <a:ext cx="1804387" cy="1501832"/>
          </a:xfrm>
          <a:prstGeom prst="wedgeRectCallout">
            <a:avLst>
              <a:gd name="adj1" fmla="val -46916"/>
              <a:gd name="adj2" fmla="val 83989"/>
            </a:avLst>
          </a:prstGeom>
          <a:ln>
            <a:solidFill>
              <a:srgbClr val="BB114A"/>
            </a:solidFill>
          </a:ln>
        </p:spPr>
      </p:pic>
      <p:sp>
        <p:nvSpPr>
          <p:cNvPr id="14" name="Title 9"/>
          <p:cNvSpPr txBox="1">
            <a:spLocks/>
          </p:cNvSpPr>
          <p:nvPr/>
        </p:nvSpPr>
        <p:spPr>
          <a:xfrm>
            <a:off x="888274" y="161312"/>
            <a:ext cx="10465526" cy="695515"/>
          </a:xfrm>
          <a:prstGeom prst="rect">
            <a:avLst/>
          </a:prstGeom>
          <a:solidFill>
            <a:schemeClr val="accent1"/>
          </a:solidFill>
        </p:spPr>
        <p:txBody>
          <a:bodyP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4400" b="1" dirty="0">
                <a:solidFill>
                  <a:schemeClr val="tx1"/>
                </a:solidFill>
                <a:latin typeface="Corbel" charset="0"/>
                <a:ea typeface="Corbel" charset="0"/>
                <a:cs typeface="Corbel" charset="0"/>
              </a:rPr>
              <a:t>Interpersonal Communication</a:t>
            </a:r>
            <a:endParaRPr lang="en-US" sz="4400">
              <a:solidFill>
                <a:schemeClr val="tx1"/>
              </a:solidFill>
              <a:latin typeface="Corbel" charset="0"/>
              <a:ea typeface="Corbel" charset="0"/>
              <a:cs typeface="Corbel" charset="0"/>
            </a:endParaRPr>
          </a:p>
        </p:txBody>
      </p:sp>
    </p:spTree>
    <p:extLst>
      <p:ext uri="{BB962C8B-B14F-4D97-AF65-F5344CB8AC3E}">
        <p14:creationId xmlns:p14="http://schemas.microsoft.com/office/powerpoint/2010/main" val="125073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1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2500"/>
                            </p:stCondLst>
                            <p:childTnLst>
                              <p:par>
                                <p:cTn id="13" presetID="10" presetClass="entr" presetSubtype="0" fill="hold" grpId="0" nodeType="afterEffect">
                                  <p:stCondLst>
                                    <p:cond delay="1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4500"/>
                            </p:stCondLst>
                            <p:childTnLst>
                              <p:par>
                                <p:cTn id="17" presetID="10" presetClass="entr" presetSubtype="0" fill="hold" grpId="0" nodeType="afterEffect">
                                  <p:stCondLst>
                                    <p:cond delay="1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6500"/>
                            </p:stCondLst>
                            <p:childTnLst>
                              <p:par>
                                <p:cTn id="21" presetID="10" presetClass="entr" presetSubtype="0" fill="hold" grpId="0" nodeType="afterEffect">
                                  <p:stCondLst>
                                    <p:cond delay="15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8500"/>
                            </p:stCondLst>
                            <p:childTnLst>
                              <p:par>
                                <p:cTn id="25" presetID="10" presetClass="entr" presetSubtype="0" fill="hold" grpId="0" nodeType="after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2000778" y="277289"/>
            <a:ext cx="8370661" cy="972075"/>
          </a:xfrm>
          <a:solidFill>
            <a:schemeClr val="accent1"/>
          </a:solidFill>
        </p:spPr>
        <p:txBody>
          <a:bodyPr>
            <a:normAutofit fontScale="90000"/>
          </a:bodyPr>
          <a:lstStyle/>
          <a:p>
            <a:pPr algn="ctr"/>
            <a:r>
              <a:rPr lang="en-US" sz="3600">
                <a:solidFill>
                  <a:schemeClr val="tx1"/>
                </a:solidFill>
                <a:ea typeface="ＭＳ Ｐゴシック" pitchFamily="-84" charset="-128"/>
                <a:cs typeface="ＭＳ Ｐゴシック" pitchFamily="-84" charset="-128"/>
              </a:rPr>
              <a:t>ACTFL Integrated Performance Assessment</a:t>
            </a:r>
          </a:p>
        </p:txBody>
      </p:sp>
      <p:sp>
        <p:nvSpPr>
          <p:cNvPr id="44035" name="Text Box 3"/>
          <p:cNvSpPr txBox="1">
            <a:spLocks noChangeArrowheads="1"/>
          </p:cNvSpPr>
          <p:nvPr/>
        </p:nvSpPr>
        <p:spPr bwMode="auto">
          <a:xfrm>
            <a:off x="2726871" y="1548944"/>
            <a:ext cx="6694715" cy="1950561"/>
          </a:xfrm>
          <a:prstGeom prst="rect">
            <a:avLst/>
          </a:prstGeom>
          <a:noFill/>
          <a:ln w="9525">
            <a:noFill/>
            <a:miter lim="800000"/>
            <a:headEnd/>
            <a:tailEnd/>
          </a:ln>
        </p:spPr>
        <p:txBody>
          <a:bodyPr wrap="square">
            <a:prstTxWarp prst="textNoShape">
              <a:avLst/>
            </a:prstTxWarp>
            <a:spAutoFit/>
          </a:bodyPr>
          <a:lstStyle/>
          <a:p>
            <a:pPr marL="457200" indent="-457200" algn="ctr"/>
            <a:r>
              <a:rPr lang="en-US" sz="2000" b="1">
                <a:solidFill>
                  <a:schemeClr val="accent6"/>
                </a:solidFill>
              </a:rPr>
              <a:t>Interpretive</a:t>
            </a:r>
          </a:p>
          <a:p>
            <a:pPr marL="457200" indent="-457200" algn="ctr"/>
            <a:r>
              <a:rPr lang="en-US" sz="2000"/>
              <a:t>Students listen to, read and / or view an authentic </a:t>
            </a:r>
          </a:p>
          <a:p>
            <a:pPr marL="457200" indent="-457200" algn="ctr"/>
            <a:r>
              <a:rPr lang="en-US" sz="2000"/>
              <a:t>text and answer information as well as </a:t>
            </a:r>
          </a:p>
          <a:p>
            <a:pPr marL="457200" indent="-457200" algn="ctr"/>
            <a:r>
              <a:rPr lang="en-US" sz="2000"/>
              <a:t>interpretive questions to assess comprehension.</a:t>
            </a:r>
          </a:p>
          <a:p>
            <a:pPr marL="457200" indent="-457200" algn="ctr"/>
            <a:r>
              <a:rPr lang="en-US" sz="2000"/>
              <a:t>The teacher provides students with feedback on </a:t>
            </a:r>
          </a:p>
          <a:p>
            <a:pPr marL="457200" indent="-457200" algn="ctr"/>
            <a:r>
              <a:rPr lang="en-US" sz="2000"/>
              <a:t>performance. </a:t>
            </a:r>
          </a:p>
        </p:txBody>
      </p:sp>
      <p:sp>
        <p:nvSpPr>
          <p:cNvPr id="44036" name="AutoShape 4"/>
          <p:cNvSpPr>
            <a:spLocks noChangeArrowheads="1"/>
          </p:cNvSpPr>
          <p:nvPr/>
        </p:nvSpPr>
        <p:spPr bwMode="auto">
          <a:xfrm>
            <a:off x="9874706" y="1904548"/>
            <a:ext cx="1371600" cy="1645920"/>
          </a:xfrm>
          <a:prstGeom prst="curvedLeftArrow">
            <a:avLst>
              <a:gd name="adj1" fmla="val 33117"/>
              <a:gd name="adj2" fmla="val 66234"/>
              <a:gd name="adj3" fmla="val 33333"/>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6477000" y="4027688"/>
            <a:ext cx="4876800" cy="1323439"/>
          </a:xfrm>
          <a:prstGeom prst="rect">
            <a:avLst/>
          </a:prstGeom>
          <a:noFill/>
          <a:ln w="9525">
            <a:noFill/>
            <a:miter lim="800000"/>
            <a:headEnd/>
            <a:tailEnd/>
          </a:ln>
        </p:spPr>
        <p:txBody>
          <a:bodyPr wrap="square">
            <a:prstTxWarp prst="textNoShape">
              <a:avLst/>
            </a:prstTxWarp>
            <a:spAutoFit/>
          </a:bodyPr>
          <a:lstStyle/>
          <a:p>
            <a:pPr algn="ctr"/>
            <a:r>
              <a:rPr lang="en-US" sz="2000" b="1">
                <a:solidFill>
                  <a:schemeClr val="accent6"/>
                </a:solidFill>
              </a:rPr>
              <a:t>Interpersonal</a:t>
            </a:r>
          </a:p>
          <a:p>
            <a:pPr algn="ctr"/>
            <a:r>
              <a:rPr lang="en-US" sz="200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898071" y="4027688"/>
            <a:ext cx="5197929" cy="1938992"/>
          </a:xfrm>
          <a:prstGeom prst="rect">
            <a:avLst/>
          </a:prstGeom>
          <a:noFill/>
          <a:ln w="9525">
            <a:noFill/>
            <a:miter lim="800000"/>
            <a:headEnd/>
            <a:tailEnd/>
          </a:ln>
        </p:spPr>
        <p:txBody>
          <a:bodyPr wrap="square">
            <a:prstTxWarp prst="textNoShape">
              <a:avLst/>
            </a:prstTxWarp>
            <a:spAutoFit/>
          </a:bodyPr>
          <a:lstStyle/>
          <a:p>
            <a:pPr algn="ctr"/>
            <a:r>
              <a:rPr lang="en-US" sz="2000" b="1">
                <a:solidFill>
                  <a:schemeClr val="accent6"/>
                </a:solidFill>
              </a:rPr>
              <a:t>Presentational</a:t>
            </a:r>
          </a:p>
          <a:p>
            <a:pPr algn="ctr"/>
            <a:r>
              <a:rPr lang="en-US" sz="200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5990083" y="5444732"/>
            <a:ext cx="731520" cy="1645920"/>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898071" y="1975757"/>
            <a:ext cx="1371600" cy="1645920"/>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3" name="Slide Number Placeholder 2"/>
          <p:cNvSpPr>
            <a:spLocks noGrp="1"/>
          </p:cNvSpPr>
          <p:nvPr>
            <p:ph type="sldNum" sz="quarter" idx="12"/>
          </p:nvPr>
        </p:nvSpPr>
        <p:spPr/>
        <p:txBody>
          <a:bodyPr/>
          <a:lstStyle/>
          <a:p>
            <a:fld id="{74C2F60E-34D8-DD42-93FD-7BD7AE432328}" type="slidenum">
              <a:rPr lang="en-US"/>
              <a:pPr/>
              <a:t>42</a:t>
            </a:fld>
            <a:endParaRPr lang="en-US"/>
          </a:p>
        </p:txBody>
      </p:sp>
    </p:spTree>
    <p:extLst>
      <p:ext uri="{BB962C8B-B14F-4D97-AF65-F5344CB8AC3E}">
        <p14:creationId xmlns:p14="http://schemas.microsoft.com/office/powerpoint/2010/main" val="164792088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43</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Title 1"/>
          <p:cNvSpPr>
            <a:spLocks noGrp="1"/>
          </p:cNvSpPr>
          <p:nvPr>
            <p:ph type="title"/>
          </p:nvPr>
        </p:nvSpPr>
        <p:spPr>
          <a:xfrm>
            <a:off x="812073" y="189229"/>
            <a:ext cx="10787743" cy="944001"/>
          </a:xfrm>
        </p:spPr>
        <p:txBody>
          <a:bodyPr>
            <a:normAutofit/>
          </a:bodyPr>
          <a:lstStyle/>
          <a:p>
            <a:pPr algn="ctr"/>
            <a:r>
              <a:rPr lang="en-US" sz="4000" dirty="0">
                <a:solidFill>
                  <a:schemeClr val="tx1"/>
                </a:solidFill>
              </a:rPr>
              <a:t>Summative Performance Assessment Tasks</a:t>
            </a:r>
            <a:endParaRPr lang="en-US" sz="4000">
              <a:solidFill>
                <a:schemeClr val="tx1"/>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950180501"/>
              </p:ext>
            </p:extLst>
          </p:nvPr>
        </p:nvGraphicFramePr>
        <p:xfrm>
          <a:off x="274320" y="1024614"/>
          <a:ext cx="11495313" cy="1310640"/>
        </p:xfrm>
        <a:graphic>
          <a:graphicData uri="http://schemas.openxmlformats.org/drawingml/2006/table">
            <a:tbl>
              <a:tblPr firstRow="1" bandRow="1">
                <a:tableStyleId>{69012ECD-51FC-41F1-AA8D-1B2483CD663E}</a:tableStyleId>
              </a:tblPr>
              <a:tblGrid>
                <a:gridCol w="3831771">
                  <a:extLst>
                    <a:ext uri="{9D8B030D-6E8A-4147-A177-3AD203B41FA5}">
                      <a16:colId xmlns:a16="http://schemas.microsoft.com/office/drawing/2014/main" xmlns="" val="20000"/>
                    </a:ext>
                  </a:extLst>
                </a:gridCol>
                <a:gridCol w="3831771">
                  <a:extLst>
                    <a:ext uri="{9D8B030D-6E8A-4147-A177-3AD203B41FA5}">
                      <a16:colId xmlns:a16="http://schemas.microsoft.com/office/drawing/2014/main" xmlns="" val="20001"/>
                    </a:ext>
                  </a:extLst>
                </a:gridCol>
                <a:gridCol w="3831771">
                  <a:extLst>
                    <a:ext uri="{9D8B030D-6E8A-4147-A177-3AD203B41FA5}">
                      <a16:colId xmlns:a16="http://schemas.microsoft.com/office/drawing/2014/main" xmlns="" val="20002"/>
                    </a:ext>
                  </a:extLst>
                </a:gridCol>
              </a:tblGrid>
              <a:tr h="1181947">
                <a:tc>
                  <a:txBody>
                    <a:bodyPr/>
                    <a:lstStyle/>
                    <a:p>
                      <a:pPr lvl="0" algn="ctr"/>
                      <a:r>
                        <a:rPr lang="en-US" sz="2000" b="1" kern="1200">
                          <a:solidFill>
                            <a:schemeClr val="bg1"/>
                          </a:solidFill>
                          <a:effectLst/>
                          <a:latin typeface="+mn-lt"/>
                          <a:ea typeface="+mn-ea"/>
                          <a:cs typeface="+mn-cs"/>
                        </a:rPr>
                        <a:t>Interpretive Mode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kern="1200">
                          <a:solidFill>
                            <a:schemeClr val="bg1"/>
                          </a:solidFill>
                          <a:effectLst/>
                          <a:latin typeface="+mn-lt"/>
                          <a:ea typeface="+mn-ea"/>
                          <a:cs typeface="+mn-cs"/>
                        </a:rPr>
                        <a:t>Hold up or point to correct image when it</a:t>
                      </a:r>
                      <a:r>
                        <a:rPr lang="en-US" sz="2000" b="0" kern="1200" baseline="0">
                          <a:solidFill>
                            <a:schemeClr val="bg1"/>
                          </a:solidFill>
                          <a:effectLst/>
                          <a:latin typeface="+mn-lt"/>
                          <a:ea typeface="+mn-ea"/>
                          <a:cs typeface="+mn-cs"/>
                        </a:rPr>
                        <a:t> is described.</a:t>
                      </a:r>
                      <a:endParaRPr lang="en-US" sz="2000" b="0" kern="1200">
                        <a:solidFill>
                          <a:schemeClr val="bg1"/>
                        </a:solidFill>
                        <a:effectLst/>
                        <a:latin typeface="+mn-lt"/>
                        <a:ea typeface="+mn-ea"/>
                        <a:cs typeface="+mn-cs"/>
                      </a:endParaRPr>
                    </a:p>
                    <a:p>
                      <a:pPr lvl="0" algn="ctr"/>
                      <a:endParaRPr lang="en-US" sz="2000" b="1" kern="1200">
                        <a:solidFill>
                          <a:schemeClr val="bg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B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kern="1200">
                          <a:solidFill>
                            <a:schemeClr val="bg1"/>
                          </a:solidFill>
                          <a:effectLst/>
                          <a:latin typeface="+mn-lt"/>
                          <a:ea typeface="+mn-ea"/>
                          <a:cs typeface="+mn-cs"/>
                        </a:rPr>
                        <a:t>Interpretive Mode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kern="1200">
                          <a:solidFill>
                            <a:schemeClr val="bg1"/>
                          </a:solidFill>
                          <a:effectLst/>
                          <a:latin typeface="+mn-lt"/>
                          <a:ea typeface="+mn-ea"/>
                          <a:cs typeface="+mn-cs"/>
                        </a:rPr>
                        <a:t>Act</a:t>
                      </a:r>
                      <a:r>
                        <a:rPr lang="en-US" sz="2000" b="0" kern="1200" baseline="0">
                          <a:solidFill>
                            <a:schemeClr val="bg1"/>
                          </a:solidFill>
                          <a:effectLst/>
                          <a:latin typeface="+mn-lt"/>
                          <a:ea typeface="+mn-ea"/>
                          <a:cs typeface="+mn-cs"/>
                        </a:rPr>
                        <a:t> out appropriate gestures when hearing words that have implied action</a:t>
                      </a:r>
                      <a:endParaRPr lang="en-US" sz="2000" b="0" kern="1200">
                        <a:solidFill>
                          <a:schemeClr val="bg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B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kern="1200">
                          <a:solidFill>
                            <a:schemeClr val="bg1"/>
                          </a:solidFill>
                          <a:effectLst/>
                          <a:latin typeface="+mn-lt"/>
                          <a:ea typeface="+mn-ea"/>
                          <a:cs typeface="+mn-cs"/>
                        </a:rPr>
                        <a:t>Interpretive Mode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BF5"/>
                    </a:solidFill>
                  </a:tcPr>
                </a:tc>
                <a:extLst>
                  <a:ext uri="{0D108BD9-81ED-4DB2-BD59-A6C34878D82A}">
                    <a16:rowId xmlns:a16="http://schemas.microsoft.com/office/drawing/2014/main" xmlns=""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203646306"/>
              </p:ext>
            </p:extLst>
          </p:nvPr>
        </p:nvGraphicFramePr>
        <p:xfrm>
          <a:off x="301121" y="3589558"/>
          <a:ext cx="11495313" cy="2581185"/>
        </p:xfrm>
        <a:graphic>
          <a:graphicData uri="http://schemas.openxmlformats.org/drawingml/2006/table">
            <a:tbl>
              <a:tblPr firstRow="1" bandRow="1">
                <a:tableStyleId>{69012ECD-51FC-41F1-AA8D-1B2483CD663E}</a:tableStyleId>
              </a:tblPr>
              <a:tblGrid>
                <a:gridCol w="6453052">
                  <a:extLst>
                    <a:ext uri="{9D8B030D-6E8A-4147-A177-3AD203B41FA5}">
                      <a16:colId xmlns:a16="http://schemas.microsoft.com/office/drawing/2014/main" xmlns="" val="20000"/>
                    </a:ext>
                  </a:extLst>
                </a:gridCol>
                <a:gridCol w="5042261">
                  <a:extLst>
                    <a:ext uri="{9D8B030D-6E8A-4147-A177-3AD203B41FA5}">
                      <a16:colId xmlns:a16="http://schemas.microsoft.com/office/drawing/2014/main" xmlns="" val="20001"/>
                    </a:ext>
                  </a:extLst>
                </a:gridCol>
              </a:tblGrid>
              <a:tr h="2581185">
                <a:tc>
                  <a:txBody>
                    <a:bodyPr/>
                    <a:lstStyle/>
                    <a:p>
                      <a:pPr lvl="0" algn="ctr"/>
                      <a:r>
                        <a:rPr lang="en-US" sz="2000" b="1" kern="1200">
                          <a:solidFill>
                            <a:schemeClr val="bg1"/>
                          </a:solidFill>
                          <a:effectLst/>
                          <a:latin typeface="+mn-lt"/>
                          <a:ea typeface="+mn-ea"/>
                          <a:cs typeface="+mn-cs"/>
                        </a:rPr>
                        <a:t>Presentational Mode</a:t>
                      </a:r>
                    </a:p>
                    <a:p>
                      <a:pPr lvl="0" algn="l"/>
                      <a:r>
                        <a:rPr lang="en-US" sz="2000" b="0" kern="1200">
                          <a:solidFill>
                            <a:schemeClr val="bg1"/>
                          </a:solidFill>
                          <a:effectLst/>
                          <a:latin typeface="+mn-lt"/>
                          <a:ea typeface="+mn-ea"/>
                          <a:cs typeface="+mn-cs"/>
                        </a:rPr>
                        <a:t>Not an intentional part of the</a:t>
                      </a:r>
                      <a:r>
                        <a:rPr lang="en-US" sz="2000" b="0" kern="1200" baseline="0">
                          <a:solidFill>
                            <a:schemeClr val="bg1"/>
                          </a:solidFill>
                          <a:effectLst/>
                          <a:latin typeface="+mn-lt"/>
                          <a:ea typeface="+mn-ea"/>
                          <a:cs typeface="+mn-cs"/>
                        </a:rPr>
                        <a:t> curriclum at this age.</a:t>
                      </a:r>
                      <a:endParaRPr lang="en-US" sz="2000" b="0" kern="1200">
                        <a:solidFill>
                          <a:schemeClr val="bg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BF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kern="1200">
                          <a:solidFill>
                            <a:schemeClr val="bg1"/>
                          </a:solidFill>
                          <a:effectLst/>
                          <a:latin typeface="+mn-lt"/>
                          <a:ea typeface="+mn-ea"/>
                          <a:cs typeface="+mn-cs"/>
                        </a:rPr>
                        <a:t>Interpersonal Mode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kern="1200">
                          <a:solidFill>
                            <a:schemeClr val="bg1"/>
                          </a:solidFill>
                          <a:effectLst/>
                          <a:latin typeface="+mn-lt"/>
                          <a:ea typeface="+mn-ea"/>
                          <a:cs typeface="+mn-cs"/>
                        </a:rPr>
                        <a:t>Meet a new friend. Ask and answer name and find out how each person feels.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BF5"/>
                    </a:solidFill>
                  </a:tcPr>
                </a:tc>
                <a:extLst>
                  <a:ext uri="{0D108BD9-81ED-4DB2-BD59-A6C34878D82A}">
                    <a16:rowId xmlns:a16="http://schemas.microsoft.com/office/drawing/2014/main" xmlns="" val="10000"/>
                  </a:ext>
                </a:extLst>
              </a:tr>
            </a:tbl>
          </a:graphicData>
        </a:graphic>
      </p:graphicFrame>
      <p:sp>
        <p:nvSpPr>
          <p:cNvPr id="7" name="Rounded Rectangle 6"/>
          <p:cNvSpPr/>
          <p:nvPr/>
        </p:nvSpPr>
        <p:spPr>
          <a:xfrm>
            <a:off x="3781759" y="2821383"/>
            <a:ext cx="8281852" cy="836023"/>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US" sz="2400" b="1" dirty="0">
                <a:solidFill>
                  <a:prstClr val="white"/>
                </a:solidFill>
              </a:rPr>
              <a:t>Creativity – Collaboration – Critical Thinking - Communication</a:t>
            </a:r>
          </a:p>
        </p:txBody>
      </p:sp>
      <p:sp>
        <p:nvSpPr>
          <p:cNvPr id="8" name="TextBox 7"/>
          <p:cNvSpPr txBox="1"/>
          <p:nvPr/>
        </p:nvSpPr>
        <p:spPr>
          <a:xfrm>
            <a:off x="9960491" y="74902"/>
            <a:ext cx="2103120" cy="400110"/>
          </a:xfrm>
          <a:prstGeom prst="rect">
            <a:avLst/>
          </a:prstGeom>
          <a:solidFill>
            <a:schemeClr val="accent6"/>
          </a:solidFill>
        </p:spPr>
        <p:txBody>
          <a:bodyPr wrap="square" rtlCol="0">
            <a:spAutoFit/>
          </a:bodyPr>
          <a:lstStyle/>
          <a:p>
            <a:pPr algn="ctr" defTabSz="457200"/>
            <a:r>
              <a:rPr lang="en-US" sz="2000" dirty="0">
                <a:solidFill>
                  <a:schemeClr val="bg1"/>
                </a:solidFill>
              </a:rPr>
              <a:t>Pages 40 - 41</a:t>
            </a:r>
          </a:p>
        </p:txBody>
      </p:sp>
    </p:spTree>
    <p:extLst>
      <p:ext uri="{BB962C8B-B14F-4D97-AF65-F5344CB8AC3E}">
        <p14:creationId xmlns:p14="http://schemas.microsoft.com/office/powerpoint/2010/main" val="36383446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p:spPr>
        <p:txBody>
          <a:bodyPr>
            <a:normAutofit/>
          </a:bodyPr>
          <a:lstStyle/>
          <a:p>
            <a:pPr algn="ctr"/>
            <a:r>
              <a:rPr lang="en-US" sz="3600">
                <a:solidFill>
                  <a:schemeClr val="tx1"/>
                </a:solidFill>
              </a:rPr>
              <a:t>Summative Performance Assessments</a:t>
            </a:r>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44</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8961" y="2248007"/>
            <a:ext cx="9144000" cy="4108344"/>
          </a:xfrm>
          <a:prstGeom prst="rect">
            <a:avLst/>
          </a:prstGeom>
        </p:spPr>
      </p:pic>
    </p:spTree>
    <p:extLst>
      <p:ext uri="{BB962C8B-B14F-4D97-AF65-F5344CB8AC3E}">
        <p14:creationId xmlns:p14="http://schemas.microsoft.com/office/powerpoint/2010/main" val="151546671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42888"/>
            <a:ext cx="11244263" cy="1339203"/>
          </a:xfrm>
          <a:solidFill>
            <a:schemeClr val="accent1"/>
          </a:solidFill>
        </p:spPr>
        <p:txBody>
          <a:bodyPr>
            <a:normAutofit fontScale="90000"/>
          </a:bodyPr>
          <a:lstStyle/>
          <a:p>
            <a:pPr algn="ctr"/>
            <a:r>
              <a:rPr lang="en-US">
                <a:solidFill>
                  <a:schemeClr val="tx1"/>
                </a:solidFill>
              </a:rPr>
              <a:t>2017 NCSSFL-ACTFL Can-Do Statements</a:t>
            </a:r>
          </a:p>
        </p:txBody>
      </p:sp>
      <p:sp>
        <p:nvSpPr>
          <p:cNvPr id="4" name="Footer Placeholder 3"/>
          <p:cNvSpPr>
            <a:spLocks noGrp="1"/>
          </p:cNvSpPr>
          <p:nvPr>
            <p:ph type="ftr" sz="quarter" idx="11"/>
          </p:nvPr>
        </p:nvSpPr>
        <p:spPr>
          <a:xfrm>
            <a:off x="1628718" y="6435904"/>
            <a:ext cx="3086100" cy="273844"/>
          </a:xfrm>
        </p:spPr>
        <p:txBody>
          <a:bodyPr/>
          <a:lstStyle/>
          <a:p>
            <a:pPr algn="l"/>
            <a:r>
              <a:rPr lang="en-US"/>
              <a:t>Laura Terrill</a:t>
            </a:r>
          </a:p>
        </p:txBody>
      </p:sp>
      <p:sp>
        <p:nvSpPr>
          <p:cNvPr id="5" name="TextBox 4"/>
          <p:cNvSpPr txBox="1"/>
          <p:nvPr/>
        </p:nvSpPr>
        <p:spPr>
          <a:xfrm>
            <a:off x="1085850" y="1685120"/>
            <a:ext cx="10329863" cy="1246495"/>
          </a:xfrm>
          <a:prstGeom prst="rect">
            <a:avLst/>
          </a:prstGeom>
          <a:solidFill>
            <a:schemeClr val="tx1">
              <a:lumMod val="95000"/>
            </a:schemeClr>
          </a:solidFill>
        </p:spPr>
        <p:txBody>
          <a:bodyPr wrap="square" rtlCol="0">
            <a:spAutoFit/>
          </a:bodyPr>
          <a:lstStyle/>
          <a:p>
            <a:pPr algn="ctr"/>
            <a:r>
              <a:rPr lang="en-US" sz="2100" b="1">
                <a:solidFill>
                  <a:srgbClr val="1B4A8C"/>
                </a:solidFill>
              </a:rPr>
              <a:t>PROFICIENCY BENCHMARKS</a:t>
            </a:r>
          </a:p>
          <a:p>
            <a:pPr algn="ctr"/>
            <a:r>
              <a:rPr lang="en-US">
                <a:solidFill>
                  <a:srgbClr val="1B4A8C"/>
                </a:solidFill>
              </a:rPr>
              <a:t>Identify the overarching features of language performance, i.e., context, text type, and function, in each of the three modes of communication to describe learner’s progress along the ACTFL Proficiency continuum. Benchmarks support learners in setting long-term goals and inform program and course outcomes.  </a:t>
            </a:r>
          </a:p>
        </p:txBody>
      </p:sp>
      <p:grpSp>
        <p:nvGrpSpPr>
          <p:cNvPr id="18" name="Group 17"/>
          <p:cNvGrpSpPr/>
          <p:nvPr/>
        </p:nvGrpSpPr>
        <p:grpSpPr>
          <a:xfrm>
            <a:off x="1643063" y="3031629"/>
            <a:ext cx="9215436" cy="2489326"/>
            <a:chOff x="660497" y="3120981"/>
            <a:chExt cx="10844784" cy="2963938"/>
          </a:xfrm>
        </p:grpSpPr>
        <p:sp>
          <p:nvSpPr>
            <p:cNvPr id="6" name="TextBox 5"/>
            <p:cNvSpPr txBox="1"/>
            <p:nvPr/>
          </p:nvSpPr>
          <p:spPr>
            <a:xfrm>
              <a:off x="660497" y="4053594"/>
              <a:ext cx="10844784" cy="2031325"/>
            </a:xfrm>
            <a:prstGeom prst="rect">
              <a:avLst/>
            </a:prstGeom>
            <a:solidFill>
              <a:schemeClr val="tx1">
                <a:lumMod val="95000"/>
              </a:schemeClr>
            </a:solidFill>
            <a:ln>
              <a:noFill/>
            </a:ln>
          </p:spPr>
          <p:txBody>
            <a:bodyPr wrap="square" rtlCol="0">
              <a:spAutoFit/>
            </a:bodyPr>
            <a:lstStyle/>
            <a:p>
              <a:pPr algn="ctr"/>
              <a:r>
                <a:rPr lang="en-US" sz="2100" b="1">
                  <a:solidFill>
                    <a:srgbClr val="1B4A8C"/>
                  </a:solidFill>
                </a:rPr>
                <a:t>PERFORMANCE INDICATORS</a:t>
              </a:r>
            </a:p>
            <a:p>
              <a:pPr algn="ctr"/>
              <a:r>
                <a:rPr lang="en-US">
                  <a:solidFill>
                    <a:srgbClr val="1B4A8C"/>
                  </a:solidFill>
                </a:rPr>
                <a:t>Deconstruct the Benchmark by focusing on certain aspects of language perfomrance, i.e., context, text type, and function. Indicators describe the steps toward reaching the overarching Benchmark goal. Indicators support learners in charting progress toward meeting language learning goals and inform unit design. </a:t>
              </a:r>
            </a:p>
          </p:txBody>
        </p:sp>
        <p:sp>
          <p:nvSpPr>
            <p:cNvPr id="16" name="Down Arrow 15"/>
            <p:cNvSpPr/>
            <p:nvPr/>
          </p:nvSpPr>
          <p:spPr>
            <a:xfrm>
              <a:off x="5824054" y="3120981"/>
              <a:ext cx="517671" cy="795241"/>
            </a:xfrm>
            <a:prstGeom prst="downArrow">
              <a:avLst/>
            </a:prstGeom>
            <a:solidFill>
              <a:srgbClr val="7AB5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19" name="Group 18"/>
          <p:cNvGrpSpPr/>
          <p:nvPr/>
        </p:nvGrpSpPr>
        <p:grpSpPr>
          <a:xfrm>
            <a:off x="2183987" y="5568876"/>
            <a:ext cx="8133588" cy="947702"/>
            <a:chOff x="660497" y="5141368"/>
            <a:chExt cx="10844784" cy="1263603"/>
          </a:xfrm>
        </p:grpSpPr>
        <p:sp>
          <p:nvSpPr>
            <p:cNvPr id="7" name="TextBox 6"/>
            <p:cNvSpPr txBox="1"/>
            <p:nvPr/>
          </p:nvSpPr>
          <p:spPr>
            <a:xfrm>
              <a:off x="660497" y="5850974"/>
              <a:ext cx="10844784" cy="553997"/>
            </a:xfrm>
            <a:prstGeom prst="rect">
              <a:avLst/>
            </a:prstGeom>
            <a:solidFill>
              <a:schemeClr val="tx1">
                <a:lumMod val="95000"/>
              </a:schemeClr>
            </a:solidFill>
            <a:ln>
              <a:noFill/>
            </a:ln>
          </p:spPr>
          <p:txBody>
            <a:bodyPr wrap="square" rtlCol="0">
              <a:spAutoFit/>
            </a:bodyPr>
            <a:lstStyle/>
            <a:p>
              <a:pPr algn="ctr"/>
              <a:r>
                <a:rPr lang="en-US" sz="2100" b="1">
                  <a:solidFill>
                    <a:srgbClr val="1B4A8C"/>
                  </a:solidFill>
                </a:rPr>
                <a:t>EXAMPLES</a:t>
              </a:r>
            </a:p>
          </p:txBody>
        </p:sp>
        <p:sp>
          <p:nvSpPr>
            <p:cNvPr id="17" name="Down Arrow 16"/>
            <p:cNvSpPr/>
            <p:nvPr/>
          </p:nvSpPr>
          <p:spPr>
            <a:xfrm>
              <a:off x="5824054" y="5141368"/>
              <a:ext cx="517671" cy="795241"/>
            </a:xfrm>
            <a:prstGeom prst="downArrow">
              <a:avLst/>
            </a:prstGeom>
            <a:solidFill>
              <a:srgbClr val="7AB5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947045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46</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3342" y="132698"/>
            <a:ext cx="6858000" cy="6553200"/>
          </a:xfrm>
          <a:prstGeom prst="rect">
            <a:avLst/>
          </a:prstGeom>
        </p:spPr>
      </p:pic>
      <p:sp>
        <p:nvSpPr>
          <p:cNvPr id="28" name="TextBox 27"/>
          <p:cNvSpPr txBox="1"/>
          <p:nvPr/>
        </p:nvSpPr>
        <p:spPr>
          <a:xfrm>
            <a:off x="5117618" y="6198255"/>
            <a:ext cx="6126480" cy="52322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US" sz="2800"/>
              <a:t>CAN-DO STATEMENTS </a:t>
            </a:r>
          </a:p>
        </p:txBody>
      </p:sp>
      <p:grpSp>
        <p:nvGrpSpPr>
          <p:cNvPr id="34" name="Group 33"/>
          <p:cNvGrpSpPr/>
          <p:nvPr/>
        </p:nvGrpSpPr>
        <p:grpSpPr>
          <a:xfrm>
            <a:off x="488394" y="2232516"/>
            <a:ext cx="4513880" cy="3512884"/>
            <a:chOff x="488394" y="2232516"/>
            <a:chExt cx="4513880" cy="3512884"/>
          </a:xfrm>
        </p:grpSpPr>
        <p:sp>
          <p:nvSpPr>
            <p:cNvPr id="13" name="Rounded Rectangle 12"/>
            <p:cNvSpPr/>
            <p:nvPr/>
          </p:nvSpPr>
          <p:spPr>
            <a:xfrm>
              <a:off x="488394" y="2232516"/>
              <a:ext cx="2551070" cy="762268"/>
            </a:xfrm>
            <a:prstGeom prst="round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lvl="0"/>
              <a:r>
                <a:rPr lang="en-US" sz="2400" b="1" dirty="0">
                  <a:solidFill>
                    <a:schemeClr val="accent4"/>
                  </a:solidFill>
                  <a:latin typeface="Century Gothic" panose="020B0502020202020204" pitchFamily="34" charset="0"/>
                </a:rPr>
                <a:t>PERFORMANCE INDICATOR</a:t>
              </a:r>
            </a:p>
          </p:txBody>
        </p:sp>
        <p:cxnSp>
          <p:nvCxnSpPr>
            <p:cNvPr id="15" name="Straight Arrow Connector 14"/>
            <p:cNvCxnSpPr/>
            <p:nvPr/>
          </p:nvCxnSpPr>
          <p:spPr>
            <a:xfrm>
              <a:off x="2816128" y="2778914"/>
              <a:ext cx="2142394" cy="1514026"/>
            </a:xfrm>
            <a:prstGeom prst="straightConnector1">
              <a:avLst/>
            </a:prstGeom>
            <a:ln w="571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802667" y="2765467"/>
              <a:ext cx="2199607" cy="2979933"/>
            </a:xfrm>
            <a:prstGeom prst="straightConnector1">
              <a:avLst/>
            </a:prstGeom>
            <a:ln w="571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2802667" y="2765467"/>
              <a:ext cx="2155855" cy="13447"/>
            </a:xfrm>
            <a:prstGeom prst="straightConnector1">
              <a:avLst/>
            </a:prstGeom>
            <a:ln w="5715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2" name="Group 51"/>
          <p:cNvGrpSpPr/>
          <p:nvPr/>
        </p:nvGrpSpPr>
        <p:grpSpPr>
          <a:xfrm>
            <a:off x="444642" y="1586796"/>
            <a:ext cx="4557632" cy="3742613"/>
            <a:chOff x="444642" y="1586796"/>
            <a:chExt cx="4557632" cy="3742613"/>
          </a:xfrm>
        </p:grpSpPr>
        <p:sp>
          <p:nvSpPr>
            <p:cNvPr id="19" name="Rounded Rectangle 18"/>
            <p:cNvSpPr/>
            <p:nvPr/>
          </p:nvSpPr>
          <p:spPr>
            <a:xfrm>
              <a:off x="444642" y="4567141"/>
              <a:ext cx="2551070" cy="762268"/>
            </a:xfrm>
            <a:prstGeom prst="round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lvl="0"/>
              <a:r>
                <a:rPr lang="en-US" sz="2400" b="1" dirty="0">
                  <a:solidFill>
                    <a:srgbClr val="002060"/>
                  </a:solidFill>
                  <a:latin typeface="Century Gothic" panose="020B0502020202020204" pitchFamily="34" charset="0"/>
                </a:rPr>
                <a:t>LANGUAGE FUNCTION</a:t>
              </a:r>
            </a:p>
          </p:txBody>
        </p:sp>
        <p:cxnSp>
          <p:nvCxnSpPr>
            <p:cNvPr id="20" name="Straight Arrow Connector 19"/>
            <p:cNvCxnSpPr/>
            <p:nvPr/>
          </p:nvCxnSpPr>
          <p:spPr>
            <a:xfrm flipV="1">
              <a:off x="3599357" y="3458729"/>
              <a:ext cx="1315413" cy="1"/>
            </a:xfrm>
            <a:prstGeom prst="straightConnector1">
              <a:avLst/>
            </a:prstGeom>
            <a:ln w="571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363700" y="4851458"/>
              <a:ext cx="2594822" cy="224110"/>
            </a:xfrm>
            <a:prstGeom prst="straightConnector1">
              <a:avLst/>
            </a:prstGeom>
            <a:ln w="571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2363700" y="1586796"/>
              <a:ext cx="1114731" cy="3264662"/>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3458258" y="1586796"/>
              <a:ext cx="1544016" cy="16704"/>
            </a:xfrm>
            <a:prstGeom prst="straightConnector1">
              <a:avLst/>
            </a:prstGeom>
            <a:ln w="571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363700" y="3458729"/>
              <a:ext cx="1235658" cy="1345443"/>
            </a:xfrm>
            <a:prstGeom prst="line">
              <a:avLst/>
            </a:prstGeom>
            <a:ln w="57150">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488394" y="594015"/>
            <a:ext cx="4470128" cy="730226"/>
            <a:chOff x="488394" y="594015"/>
            <a:chExt cx="4470128" cy="730226"/>
          </a:xfrm>
        </p:grpSpPr>
        <p:sp>
          <p:nvSpPr>
            <p:cNvPr id="26" name="Rounded Rectangle 25"/>
            <p:cNvSpPr/>
            <p:nvPr/>
          </p:nvSpPr>
          <p:spPr>
            <a:xfrm>
              <a:off x="488394" y="594015"/>
              <a:ext cx="3061797" cy="730226"/>
            </a:xfrm>
            <a:prstGeom prst="round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lvl="0"/>
              <a:r>
                <a:rPr lang="en-US" sz="2400" b="1" dirty="0">
                  <a:solidFill>
                    <a:srgbClr val="C00000"/>
                  </a:solidFill>
                  <a:latin typeface="Century Gothic" panose="020B0502020202020204" pitchFamily="34" charset="0"/>
                </a:rPr>
                <a:t>PROFICIENCY BENCHMARK</a:t>
              </a:r>
            </a:p>
          </p:txBody>
        </p:sp>
        <p:cxnSp>
          <p:nvCxnSpPr>
            <p:cNvPr id="27" name="Straight Arrow Connector 26"/>
            <p:cNvCxnSpPr/>
            <p:nvPr/>
          </p:nvCxnSpPr>
          <p:spPr>
            <a:xfrm flipV="1">
              <a:off x="2743200" y="959128"/>
              <a:ext cx="2215322" cy="40994"/>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21799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ppt_x"/>
                                          </p:val>
                                        </p:tav>
                                        <p:tav tm="100000">
                                          <p:val>
                                            <p:strVal val="#ppt_x"/>
                                          </p:val>
                                        </p:tav>
                                      </p:tavLst>
                                    </p:anim>
                                    <p:anim calcmode="lin" valueType="num">
                                      <p:cBhvr additive="base">
                                        <p:cTn id="14"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ppt_x"/>
                                          </p:val>
                                        </p:tav>
                                        <p:tav tm="100000">
                                          <p:val>
                                            <p:strVal val="#ppt_x"/>
                                          </p:val>
                                        </p:tav>
                                      </p:tavLst>
                                    </p:anim>
                                    <p:anim calcmode="lin" valueType="num">
                                      <p:cBhvr additive="base">
                                        <p:cTn id="2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47</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3370" y="0"/>
            <a:ext cx="9249196" cy="6858000"/>
          </a:xfrm>
          <a:prstGeom prst="rect">
            <a:avLst/>
          </a:prstGeom>
        </p:spPr>
      </p:pic>
    </p:spTree>
    <p:extLst>
      <p:ext uri="{BB962C8B-B14F-4D97-AF65-F5344CB8AC3E}">
        <p14:creationId xmlns:p14="http://schemas.microsoft.com/office/powerpoint/2010/main" val="203701640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48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Title 1"/>
          <p:cNvSpPr txBox="1">
            <a:spLocks/>
          </p:cNvSpPr>
          <p:nvPr/>
        </p:nvSpPr>
        <p:spPr>
          <a:xfrm>
            <a:off x="899158" y="156408"/>
            <a:ext cx="10128613" cy="103721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b="1" dirty="0"/>
              <a:t>Key Functions</a:t>
            </a:r>
          </a:p>
        </p:txBody>
      </p:sp>
      <p:pic>
        <p:nvPicPr>
          <p:cNvPr id="5" name="Picture 8" descr="spiral-full"/>
          <p:cNvPicPr>
            <a:picLocks noChangeAspect="1" noChangeArrowheads="1"/>
          </p:cNvPicPr>
          <p:nvPr/>
        </p:nvPicPr>
        <p:blipFill>
          <a:blip r:embed="rId2"/>
          <a:srcRect/>
          <a:stretch>
            <a:fillRect/>
          </a:stretch>
        </p:blipFill>
        <p:spPr bwMode="auto">
          <a:xfrm>
            <a:off x="3420163" y="1759845"/>
            <a:ext cx="1049343" cy="1596272"/>
          </a:xfrm>
          <a:prstGeom prst="rect">
            <a:avLst/>
          </a:prstGeom>
          <a:noFill/>
          <a:ln w="9525">
            <a:noFill/>
            <a:miter lim="800000"/>
            <a:headEnd/>
            <a:tailEnd/>
          </a:ln>
        </p:spPr>
      </p:pic>
      <p:sp>
        <p:nvSpPr>
          <p:cNvPr id="6" name="Snip Diagonal Corner Rectangle 5"/>
          <p:cNvSpPr>
            <a:spLocks/>
          </p:cNvSpPr>
          <p:nvPr/>
        </p:nvSpPr>
        <p:spPr>
          <a:xfrm>
            <a:off x="374453" y="1247130"/>
            <a:ext cx="2926080" cy="1188720"/>
          </a:xfrm>
          <a:prstGeom prst="snip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solidFill>
                  <a:schemeClr val="bg1"/>
                </a:solidFill>
              </a:rPr>
              <a:t>Expressing hopes, dreams, possibilities</a:t>
            </a:r>
          </a:p>
        </p:txBody>
      </p:sp>
      <p:sp>
        <p:nvSpPr>
          <p:cNvPr id="7" name="Snip Diagonal Corner Rectangle 6"/>
          <p:cNvSpPr/>
          <p:nvPr/>
        </p:nvSpPr>
        <p:spPr>
          <a:xfrm>
            <a:off x="4589137" y="1247130"/>
            <a:ext cx="2926080" cy="1188720"/>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solidFill>
                  <a:schemeClr val="tx1"/>
                </a:solidFill>
              </a:rPr>
              <a:t>Asking and answering questions</a:t>
            </a:r>
          </a:p>
        </p:txBody>
      </p:sp>
      <p:sp>
        <p:nvSpPr>
          <p:cNvPr id="8" name="Snip Diagonal Corner Rectangle 7"/>
          <p:cNvSpPr/>
          <p:nvPr/>
        </p:nvSpPr>
        <p:spPr>
          <a:xfrm>
            <a:off x="8803821" y="1247130"/>
            <a:ext cx="2926080" cy="1188720"/>
          </a:xfrm>
          <a:prstGeom prst="snip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solidFill>
                  <a:schemeClr val="bg1"/>
                </a:solidFill>
              </a:rPr>
              <a:t>Expressing feelings and emotions</a:t>
            </a:r>
          </a:p>
        </p:txBody>
      </p:sp>
      <p:grpSp>
        <p:nvGrpSpPr>
          <p:cNvPr id="9" name="Group 8"/>
          <p:cNvGrpSpPr/>
          <p:nvPr/>
        </p:nvGrpSpPr>
        <p:grpSpPr>
          <a:xfrm>
            <a:off x="374453" y="2674076"/>
            <a:ext cx="11355448" cy="1202311"/>
            <a:chOff x="374453" y="2902682"/>
            <a:chExt cx="11355448" cy="1202311"/>
          </a:xfrm>
        </p:grpSpPr>
        <p:sp>
          <p:nvSpPr>
            <p:cNvPr id="10" name="Snip Diagonal Corner Rectangle 9"/>
            <p:cNvSpPr>
              <a:spLocks/>
            </p:cNvSpPr>
            <p:nvPr/>
          </p:nvSpPr>
          <p:spPr>
            <a:xfrm>
              <a:off x="374453" y="2902682"/>
              <a:ext cx="2926080" cy="1188720"/>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solidFill>
                    <a:schemeClr val="tx1"/>
                  </a:solidFill>
                </a:rPr>
                <a:t>Describing people, places, things, how and how well</a:t>
              </a:r>
            </a:p>
          </p:txBody>
        </p:sp>
        <p:sp>
          <p:nvSpPr>
            <p:cNvPr id="11" name="Snip Diagonal Corner Rectangle 10"/>
            <p:cNvSpPr>
              <a:spLocks/>
            </p:cNvSpPr>
            <p:nvPr/>
          </p:nvSpPr>
          <p:spPr>
            <a:xfrm>
              <a:off x="8803821" y="2916273"/>
              <a:ext cx="2926080" cy="1188720"/>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solidFill>
                    <a:schemeClr val="tx1"/>
                  </a:solidFill>
                </a:rPr>
                <a:t>Telling and retelling stories; sequencing</a:t>
              </a:r>
            </a:p>
          </p:txBody>
        </p:sp>
        <p:sp>
          <p:nvSpPr>
            <p:cNvPr id="12" name="Snip Diagonal Corner Rectangle 11"/>
            <p:cNvSpPr/>
            <p:nvPr/>
          </p:nvSpPr>
          <p:spPr>
            <a:xfrm>
              <a:off x="4589137" y="2916273"/>
              <a:ext cx="2926080" cy="1188720"/>
            </a:xfrm>
            <a:prstGeom prst="snip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solidFill>
                    <a:schemeClr val="bg1"/>
                  </a:solidFill>
                </a:rPr>
                <a:t>Expressing advice, opinions, preferences</a:t>
              </a:r>
            </a:p>
          </p:txBody>
        </p:sp>
      </p:grpSp>
      <p:pic>
        <p:nvPicPr>
          <p:cNvPr id="13" name="Picture 8" descr="spiral-full"/>
          <p:cNvPicPr>
            <a:picLocks noChangeAspect="1" noChangeArrowheads="1"/>
          </p:cNvPicPr>
          <p:nvPr/>
        </p:nvPicPr>
        <p:blipFill>
          <a:blip r:embed="rId2"/>
          <a:srcRect/>
          <a:stretch>
            <a:fillRect/>
          </a:stretch>
        </p:blipFill>
        <p:spPr bwMode="auto">
          <a:xfrm>
            <a:off x="7647761" y="1759845"/>
            <a:ext cx="1049343" cy="1596272"/>
          </a:xfrm>
          <a:prstGeom prst="rect">
            <a:avLst/>
          </a:prstGeom>
          <a:noFill/>
          <a:ln w="9525">
            <a:noFill/>
            <a:miter lim="800000"/>
            <a:headEnd/>
            <a:tailEnd/>
          </a:ln>
        </p:spPr>
      </p:pic>
      <p:grpSp>
        <p:nvGrpSpPr>
          <p:cNvPr id="14" name="Group 13"/>
          <p:cNvGrpSpPr/>
          <p:nvPr/>
        </p:nvGrpSpPr>
        <p:grpSpPr>
          <a:xfrm>
            <a:off x="2734211" y="4388439"/>
            <a:ext cx="8619589" cy="914400"/>
            <a:chOff x="2734211" y="4388439"/>
            <a:chExt cx="8619589" cy="914400"/>
          </a:xfrm>
          <a:solidFill>
            <a:schemeClr val="accent6">
              <a:lumMod val="40000"/>
              <a:lumOff val="60000"/>
            </a:schemeClr>
          </a:solidFill>
        </p:grpSpPr>
        <p:sp>
          <p:nvSpPr>
            <p:cNvPr id="15" name="Rounded Rectangle 14"/>
            <p:cNvSpPr/>
            <p:nvPr/>
          </p:nvSpPr>
          <p:spPr>
            <a:xfrm>
              <a:off x="2734211" y="4388439"/>
              <a:ext cx="4023360" cy="914400"/>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solidFill>
                    <a:schemeClr val="bg1"/>
                  </a:solidFill>
                </a:rPr>
                <a:t>Interpret authentic oral, written, visual  texts</a:t>
              </a:r>
            </a:p>
          </p:txBody>
        </p:sp>
        <p:sp>
          <p:nvSpPr>
            <p:cNvPr id="16" name="Rounded Rectangle 15"/>
            <p:cNvSpPr/>
            <p:nvPr/>
          </p:nvSpPr>
          <p:spPr>
            <a:xfrm>
              <a:off x="7330440" y="4388439"/>
              <a:ext cx="4023360" cy="914400"/>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solidFill>
                    <a:schemeClr val="bg1"/>
                  </a:solidFill>
                </a:rPr>
                <a:t>Maintain a conversation in person &amp; virtually</a:t>
              </a:r>
            </a:p>
          </p:txBody>
        </p:sp>
      </p:grpSp>
      <p:grpSp>
        <p:nvGrpSpPr>
          <p:cNvPr id="17" name="Group 16"/>
          <p:cNvGrpSpPr/>
          <p:nvPr/>
        </p:nvGrpSpPr>
        <p:grpSpPr>
          <a:xfrm>
            <a:off x="2734211" y="5503309"/>
            <a:ext cx="8619589" cy="914400"/>
            <a:chOff x="2734211" y="5503309"/>
            <a:chExt cx="8619589" cy="914400"/>
          </a:xfrm>
          <a:solidFill>
            <a:schemeClr val="accent6">
              <a:lumMod val="40000"/>
              <a:lumOff val="60000"/>
            </a:schemeClr>
          </a:solidFill>
        </p:grpSpPr>
        <p:sp>
          <p:nvSpPr>
            <p:cNvPr id="18" name="Rounded Rectangle 17"/>
            <p:cNvSpPr/>
            <p:nvPr/>
          </p:nvSpPr>
          <p:spPr>
            <a:xfrm>
              <a:off x="7330440" y="5503309"/>
              <a:ext cx="4023360" cy="914400"/>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400" dirty="0">
                  <a:solidFill>
                    <a:schemeClr val="bg1"/>
                  </a:solidFill>
                </a:rPr>
                <a:t>Present information orally for an audience</a:t>
              </a:r>
            </a:p>
          </p:txBody>
        </p:sp>
        <p:sp>
          <p:nvSpPr>
            <p:cNvPr id="19" name="Rounded Rectangle 18"/>
            <p:cNvSpPr/>
            <p:nvPr/>
          </p:nvSpPr>
          <p:spPr>
            <a:xfrm>
              <a:off x="2734211" y="5503309"/>
              <a:ext cx="4023360" cy="914400"/>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US" sz="2400" dirty="0">
                  <a:solidFill>
                    <a:schemeClr val="bg1"/>
                  </a:solidFill>
                </a:rPr>
                <a:t>Present information in writing for an audience</a:t>
              </a:r>
            </a:p>
          </p:txBody>
        </p:sp>
      </p:grpSp>
      <p:sp>
        <p:nvSpPr>
          <p:cNvPr id="20" name="Rounded Rectangle 19"/>
          <p:cNvSpPr/>
          <p:nvPr/>
        </p:nvSpPr>
        <p:spPr>
          <a:xfrm>
            <a:off x="0" y="4454751"/>
            <a:ext cx="2421104" cy="169617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tx1"/>
                </a:solidFill>
              </a:rPr>
              <a:t>Related Tasks</a:t>
            </a:r>
            <a:endParaRPr lang="en-US" sz="4400">
              <a:solidFill>
                <a:schemeClr val="tx1"/>
              </a:solidFill>
            </a:endParaRPr>
          </a:p>
        </p:txBody>
      </p:sp>
      <p:sp>
        <p:nvSpPr>
          <p:cNvPr id="21" name="TextBox 20"/>
          <p:cNvSpPr txBox="1"/>
          <p:nvPr/>
        </p:nvSpPr>
        <p:spPr>
          <a:xfrm>
            <a:off x="9879990" y="186388"/>
            <a:ext cx="2106156" cy="707886"/>
          </a:xfrm>
          <a:prstGeom prst="rect">
            <a:avLst/>
          </a:prstGeom>
          <a:solidFill>
            <a:schemeClr val="accent6"/>
          </a:solidFill>
        </p:spPr>
        <p:txBody>
          <a:bodyPr wrap="square" rtlCol="0">
            <a:spAutoFit/>
          </a:bodyPr>
          <a:lstStyle/>
          <a:p>
            <a:pPr algn="ctr" defTabSz="457200"/>
            <a:r>
              <a:rPr lang="en-US" sz="2000" dirty="0">
                <a:solidFill>
                  <a:schemeClr val="bg1"/>
                </a:solidFill>
              </a:rPr>
              <a:t>Pages 46,  89 – 91, 118- 119</a:t>
            </a:r>
          </a:p>
        </p:txBody>
      </p:sp>
    </p:spTree>
    <p:extLst>
      <p:ext uri="{BB962C8B-B14F-4D97-AF65-F5344CB8AC3E}">
        <p14:creationId xmlns:p14="http://schemas.microsoft.com/office/powerpoint/2010/main" val="832633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8061"/>
          <a:stretch/>
        </p:blipFill>
        <p:spPr bwMode="auto">
          <a:xfrm>
            <a:off x="1524001" y="1297068"/>
            <a:ext cx="9143999" cy="42560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648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actfl.org/sites/default/files/guidelines/ACTFL%20Inverted%20Pyramid%2020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1618" y="147181"/>
            <a:ext cx="4663385" cy="621784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52028" y="1883022"/>
            <a:ext cx="3200400" cy="769441"/>
          </a:xfrm>
          <a:prstGeom prst="rect">
            <a:avLst/>
          </a:prstGeom>
          <a:solidFill>
            <a:schemeClr val="accent5"/>
          </a:solidFill>
        </p:spPr>
        <p:txBody>
          <a:bodyPr wrap="square" rtlCol="0">
            <a:spAutoFit/>
          </a:bodyPr>
          <a:lstStyle/>
          <a:p>
            <a:pPr algn="ctr"/>
            <a:r>
              <a:rPr lang="en-US" sz="4400" dirty="0">
                <a:solidFill>
                  <a:prstClr val="white"/>
                </a:solidFill>
              </a:rPr>
              <a:t>Proficiency</a:t>
            </a: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t="18948" r="4719" b="9352"/>
          <a:stretch/>
        </p:blipFill>
        <p:spPr>
          <a:xfrm>
            <a:off x="252028" y="2910384"/>
            <a:ext cx="3200400" cy="2306248"/>
          </a:xfrm>
          <a:prstGeom prst="rect">
            <a:avLst/>
          </a:prstGeom>
        </p:spPr>
      </p:pic>
      <p:sp>
        <p:nvSpPr>
          <p:cNvPr id="6" name="TextBox 5"/>
          <p:cNvSpPr txBox="1"/>
          <p:nvPr/>
        </p:nvSpPr>
        <p:spPr>
          <a:xfrm>
            <a:off x="8696960" y="1883022"/>
            <a:ext cx="3200400" cy="769441"/>
          </a:xfrm>
          <a:prstGeom prst="rect">
            <a:avLst/>
          </a:prstGeom>
          <a:solidFill>
            <a:schemeClr val="accent5"/>
          </a:solidFill>
        </p:spPr>
        <p:txBody>
          <a:bodyPr wrap="square" rtlCol="0">
            <a:spAutoFit/>
          </a:bodyPr>
          <a:lstStyle/>
          <a:p>
            <a:pPr algn="ctr"/>
            <a:r>
              <a:rPr lang="en-US" sz="4400" dirty="0">
                <a:solidFill>
                  <a:prstClr val="white"/>
                </a:solidFill>
              </a:rPr>
              <a:t>Performance</a:t>
            </a:r>
          </a:p>
        </p:txBody>
      </p:sp>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b="6267"/>
          <a:stretch/>
        </p:blipFill>
        <p:spPr>
          <a:xfrm>
            <a:off x="8696960" y="2910384"/>
            <a:ext cx="3200400" cy="2359874"/>
          </a:xfrm>
          <a:prstGeom prst="rect">
            <a:avLst/>
          </a:prstGeom>
        </p:spPr>
      </p:pic>
      <p:sp>
        <p:nvSpPr>
          <p:cNvPr id="3" name="Slide Number Placeholder 2"/>
          <p:cNvSpPr>
            <a:spLocks noGrp="1"/>
          </p:cNvSpPr>
          <p:nvPr>
            <p:ph type="sldNum" sz="quarter" idx="12"/>
          </p:nvPr>
        </p:nvSpPr>
        <p:spPr/>
        <p:txBody>
          <a:bodyPr/>
          <a:lstStyle/>
          <a:p>
            <a:fld id="{539D500B-731B-C041-A399-EB03800DC922}" type="slidenum">
              <a:rPr lang="uk-UA">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5</a:t>
            </a:fld>
            <a:endParaRPr lang="uk-UA"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158103010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74C2F60E-34D8-DD42-93FD-7BD7AE432328}" type="slidenum">
              <a:rPr lang="en-US"/>
              <a:pPr/>
              <a:t>50</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266700"/>
            <a:ext cx="9144000" cy="6302256"/>
          </a:xfrm>
          <a:prstGeom prst="rect">
            <a:avLst/>
          </a:prstGeom>
        </p:spPr>
      </p:pic>
    </p:spTree>
    <p:extLst>
      <p:ext uri="{BB962C8B-B14F-4D97-AF65-F5344CB8AC3E}">
        <p14:creationId xmlns:p14="http://schemas.microsoft.com/office/powerpoint/2010/main" val="203552941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632029328"/>
              </p:ext>
            </p:extLst>
          </p:nvPr>
        </p:nvGraphicFramePr>
        <p:xfrm>
          <a:off x="699246" y="215153"/>
          <a:ext cx="10954871" cy="6213480"/>
        </p:xfrm>
        <a:graphic>
          <a:graphicData uri="http://schemas.openxmlformats.org/drawingml/2006/table">
            <a:tbl>
              <a:tblPr firstRow="1" bandRow="1">
                <a:tableStyleId>{B301B821-A1FF-4177-AEE7-76D212191A09}</a:tableStyleId>
              </a:tblPr>
              <a:tblGrid>
                <a:gridCol w="4215654"/>
                <a:gridCol w="3657600"/>
                <a:gridCol w="3081617"/>
              </a:tblGrid>
              <a:tr h="505984">
                <a:tc gridSpan="3">
                  <a:txBody>
                    <a:bodyPr/>
                    <a:lstStyle/>
                    <a:p>
                      <a:pPr algn="ctr"/>
                      <a:r>
                        <a:rPr lang="en-US" sz="2400" dirty="0" smtClean="0"/>
                        <a:t>Toolbox</a:t>
                      </a:r>
                      <a:endParaRPr lang="en-US" sz="2400" dirty="0"/>
                    </a:p>
                  </a:txBody>
                  <a:tcPr marL="68580" marR="68580"/>
                </a:tc>
                <a:tc hMerge="1">
                  <a:txBody>
                    <a:bodyPr/>
                    <a:lstStyle/>
                    <a:p>
                      <a:endParaRPr lang="en-US" dirty="0"/>
                    </a:p>
                  </a:txBody>
                  <a:tcPr/>
                </a:tc>
                <a:tc hMerge="1">
                  <a:txBody>
                    <a:bodyPr/>
                    <a:lstStyle/>
                    <a:p>
                      <a:endParaRPr lang="en-US" dirty="0"/>
                    </a:p>
                  </a:txBody>
                  <a:tcPr/>
                </a:tc>
              </a:tr>
              <a:tr h="580696">
                <a:tc>
                  <a:txBody>
                    <a:bodyPr/>
                    <a:lstStyle/>
                    <a:p>
                      <a:pPr algn="ctr"/>
                      <a:r>
                        <a:rPr lang="en-US" sz="1600" dirty="0" smtClean="0"/>
                        <a:t>Language Functions</a:t>
                      </a:r>
                    </a:p>
                    <a:p>
                      <a:pPr algn="ctr"/>
                      <a:r>
                        <a:rPr lang="en-US" sz="1600" dirty="0" smtClean="0"/>
                        <a:t>I can….</a:t>
                      </a:r>
                      <a:endParaRPr lang="en-US" sz="1600" b="1" dirty="0"/>
                    </a:p>
                  </a:txBody>
                  <a:tcPr marL="68580" marR="68580" anchor="ctr"/>
                </a:tc>
                <a:tc>
                  <a:txBody>
                    <a:bodyPr/>
                    <a:lstStyle/>
                    <a:p>
                      <a:pPr algn="ctr"/>
                      <a:r>
                        <a:rPr lang="en-US" sz="1600" dirty="0" smtClean="0"/>
                        <a:t>Related Structures/</a:t>
                      </a:r>
                    </a:p>
                    <a:p>
                      <a:pPr algn="ctr"/>
                      <a:r>
                        <a:rPr lang="en-US" sz="1600" dirty="0" smtClean="0"/>
                        <a:t>Patterns</a:t>
                      </a:r>
                      <a:endParaRPr lang="en-US" sz="1600" b="1" dirty="0"/>
                    </a:p>
                  </a:txBody>
                  <a:tcPr marL="68580" marR="68580" anchor="ctr"/>
                </a:tc>
                <a:tc>
                  <a:txBody>
                    <a:bodyPr/>
                    <a:lstStyle/>
                    <a:p>
                      <a:pPr algn="ctr"/>
                      <a:r>
                        <a:rPr lang="en-US" sz="1600" dirty="0" smtClean="0"/>
                        <a:t>Priority </a:t>
                      </a:r>
                    </a:p>
                    <a:p>
                      <a:pPr algn="ctr"/>
                      <a:r>
                        <a:rPr lang="en-US" sz="1600" dirty="0" smtClean="0"/>
                        <a:t>Vocabulary</a:t>
                      </a:r>
                      <a:endParaRPr lang="en-US" sz="1600" b="1" dirty="0"/>
                    </a:p>
                  </a:txBody>
                  <a:tcPr marL="68580" marR="68580" anchor="ctr"/>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Greet others by time of day.</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rowSpan="10">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goodbye to others.</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State my name.</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Ask others for their name.</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Tell others how I feel.</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Ask others how they feel.</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what color I see.</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what I like.</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what I don’t like.</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what language I speak.</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bl>
          </a:graphicData>
        </a:graphic>
      </p:graphicFrame>
      <p:sp>
        <p:nvSpPr>
          <p:cNvPr id="2" name="Slide Number Placeholder 1"/>
          <p:cNvSpPr>
            <a:spLocks noGrp="1"/>
          </p:cNvSpPr>
          <p:nvPr>
            <p:ph type="sldNum" sz="quarter" idx="12"/>
          </p:nvPr>
        </p:nvSpPr>
        <p:spPr/>
        <p:txBody>
          <a:bodyPr/>
          <a:lstStyle/>
          <a:p>
            <a:fld id="{6D22F896-40B5-4ADD-8801-0D06FADFA095}" type="slidenum">
              <a:rPr lang="en-US" dirty="0"/>
              <a:t>51</a:t>
            </a:fld>
            <a:endParaRPr lang="en-US" dirty="0"/>
          </a:p>
        </p:txBody>
      </p:sp>
    </p:spTree>
    <p:extLst>
      <p:ext uri="{BB962C8B-B14F-4D97-AF65-F5344CB8AC3E}">
        <p14:creationId xmlns:p14="http://schemas.microsoft.com/office/powerpoint/2010/main" val="181834253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Student “Can Do”</a:t>
            </a:r>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52</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592062"/>
            <a:ext cx="9144000" cy="4848161"/>
          </a:xfrm>
          <a:prstGeom prst="rect">
            <a:avLst/>
          </a:prstGeom>
        </p:spPr>
      </p:pic>
    </p:spTree>
    <p:extLst>
      <p:ext uri="{BB962C8B-B14F-4D97-AF65-F5344CB8AC3E}">
        <p14:creationId xmlns:p14="http://schemas.microsoft.com/office/powerpoint/2010/main" val="147398454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898563" y="109538"/>
            <a:ext cx="7904464" cy="1039641"/>
          </a:xfrm>
        </p:spPr>
        <p:txBody>
          <a:bodyPr/>
          <a:lstStyle/>
          <a:p>
            <a:r>
              <a:rPr lang="en-US"/>
              <a:t>Teacher “Can-Do” </a:t>
            </a:r>
          </a:p>
        </p:txBody>
      </p:sp>
      <p:sp>
        <p:nvSpPr>
          <p:cNvPr id="2" name="Footer Placeholder 1"/>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74C2F60E-34D8-DD42-93FD-7BD7AE432328}" type="slidenum">
              <a:rPr lang="en-US"/>
              <a:pPr/>
              <a:t>53</a:t>
            </a:fld>
            <a:endParaRPr lang="en-US"/>
          </a:p>
        </p:txBody>
      </p:sp>
      <p:graphicFrame>
        <p:nvGraphicFramePr>
          <p:cNvPr id="6" name="Content Placeholder 5"/>
          <p:cNvGraphicFramePr>
            <a:graphicFrameLocks noGrp="1"/>
          </p:cNvGraphicFramePr>
          <p:nvPr>
            <p:ph idx="4294967295"/>
            <p:extLst>
              <p:ext uri="{D42A27DB-BD31-4B8C-83A1-F6EECF244321}">
                <p14:modId xmlns:p14="http://schemas.microsoft.com/office/powerpoint/2010/main" val="1267675260"/>
              </p:ext>
            </p:extLst>
          </p:nvPr>
        </p:nvGraphicFramePr>
        <p:xfrm>
          <a:off x="400045" y="1149179"/>
          <a:ext cx="11329992" cy="5177483"/>
        </p:xfrm>
        <a:graphic>
          <a:graphicData uri="http://schemas.openxmlformats.org/drawingml/2006/table">
            <a:tbl>
              <a:tblPr firstRow="1" bandRow="1">
                <a:tableStyleId>{5C22544A-7EE6-4342-B048-85BDC9FD1C3A}</a:tableStyleId>
              </a:tblPr>
              <a:tblGrid>
                <a:gridCol w="2917322"/>
                <a:gridCol w="841267"/>
                <a:gridCol w="841267"/>
                <a:gridCol w="841267"/>
                <a:gridCol w="841267"/>
                <a:gridCol w="841267"/>
                <a:gridCol w="841267"/>
                <a:gridCol w="841267"/>
                <a:gridCol w="841267"/>
                <a:gridCol w="841267"/>
                <a:gridCol w="841267"/>
              </a:tblGrid>
              <a:tr h="2954758">
                <a:tc>
                  <a:txBody>
                    <a:bodyPr/>
                    <a:lstStyle/>
                    <a:p>
                      <a:endParaRPr lang="en-US"/>
                    </a:p>
                  </a:txBody>
                  <a:tcPr/>
                </a:tc>
                <a:tc>
                  <a:txBody>
                    <a:bodyPr/>
                    <a:lstStyle/>
                    <a:p>
                      <a:pPr marL="182880" algn="l"/>
                      <a:r>
                        <a:rPr lang="en-US" sz="2000" b="0" kern="1200">
                          <a:solidFill>
                            <a:schemeClr val="tx1"/>
                          </a:solidFill>
                          <a:effectLst/>
                          <a:latin typeface="+mn-lt"/>
                          <a:ea typeface="+mn-ea"/>
                          <a:cs typeface="+mn-cs"/>
                        </a:rPr>
                        <a:t>Greet others by time of day.</a:t>
                      </a:r>
                      <a:r>
                        <a:rPr lang="en-US" sz="2000" b="0">
                          <a:solidFill>
                            <a:schemeClr val="tx1"/>
                          </a:solidFill>
                          <a:effectLst/>
                          <a:latin typeface="+mn-lt"/>
                        </a:rPr>
                        <a:t> </a:t>
                      </a:r>
                      <a:endParaRPr lang="en-US" sz="2000" b="0">
                        <a:solidFill>
                          <a:schemeClr val="tx1"/>
                        </a:solidFill>
                        <a:latin typeface="+mn-lt"/>
                      </a:endParaRPr>
                    </a:p>
                  </a:txBody>
                  <a:tcPr vert="vert270" anchor="ctr"/>
                </a:tc>
                <a:tc>
                  <a:txBody>
                    <a:bodyPr/>
                    <a:lstStyle/>
                    <a:p>
                      <a:pPr marL="182880" algn="l"/>
                      <a:r>
                        <a:rPr lang="en-US" sz="2000" b="0" kern="1200">
                          <a:solidFill>
                            <a:schemeClr val="tx1"/>
                          </a:solidFill>
                          <a:effectLst/>
                          <a:latin typeface="+mn-lt"/>
                          <a:ea typeface="+mn-ea"/>
                          <a:cs typeface="+mn-cs"/>
                        </a:rPr>
                        <a:t>Say goodbye to others.</a:t>
                      </a:r>
                      <a:r>
                        <a:rPr lang="en-US" sz="2000" b="0">
                          <a:solidFill>
                            <a:schemeClr val="tx1"/>
                          </a:solidFill>
                          <a:effectLst/>
                          <a:latin typeface="+mn-lt"/>
                        </a:rPr>
                        <a:t> </a:t>
                      </a:r>
                      <a:endParaRPr lang="en-US" sz="2000" b="0">
                        <a:solidFill>
                          <a:schemeClr val="tx1"/>
                        </a:solidFill>
                        <a:latin typeface="+mn-lt"/>
                      </a:endParaRPr>
                    </a:p>
                  </a:txBody>
                  <a:tcPr vert="vert270" anchor="ctr"/>
                </a:tc>
                <a:tc>
                  <a:txBody>
                    <a:bodyPr/>
                    <a:lstStyle/>
                    <a:p>
                      <a:pPr marL="182880" algn="l"/>
                      <a:r>
                        <a:rPr lang="en-US" sz="2000" b="0" kern="1200">
                          <a:solidFill>
                            <a:schemeClr val="tx1"/>
                          </a:solidFill>
                          <a:effectLst/>
                          <a:latin typeface="+mn-lt"/>
                          <a:ea typeface="+mn-ea"/>
                          <a:cs typeface="+mn-cs"/>
                        </a:rPr>
                        <a:t>State my name.</a:t>
                      </a:r>
                      <a:r>
                        <a:rPr lang="en-US" sz="2000" b="0">
                          <a:solidFill>
                            <a:schemeClr val="tx1"/>
                          </a:solidFill>
                          <a:effectLst/>
                          <a:latin typeface="+mn-lt"/>
                        </a:rPr>
                        <a:t> </a:t>
                      </a:r>
                      <a:endParaRPr lang="en-US" sz="2000" b="0">
                        <a:solidFill>
                          <a:schemeClr val="tx1"/>
                        </a:solidFill>
                        <a:latin typeface="+mn-lt"/>
                      </a:endParaRPr>
                    </a:p>
                  </a:txBody>
                  <a:tcPr vert="vert270" anchor="ctr"/>
                </a:tc>
                <a:tc>
                  <a:txBody>
                    <a:bodyPr/>
                    <a:lstStyle/>
                    <a:p>
                      <a:pPr marL="182880" marR="0" algn="l">
                        <a:spcBef>
                          <a:spcPts val="0"/>
                        </a:spcBef>
                        <a:spcAft>
                          <a:spcPts val="0"/>
                        </a:spcAft>
                      </a:pPr>
                      <a:r>
                        <a:rPr lang="en-US" sz="2000" b="0">
                          <a:solidFill>
                            <a:schemeClr val="tx1"/>
                          </a:solidFill>
                          <a:effectLst/>
                          <a:latin typeface="+mn-lt"/>
                          <a:ea typeface="Cambria" charset="0"/>
                          <a:cs typeface="Cambria" charset="0"/>
                        </a:rPr>
                        <a:t>Ask others for their name.</a:t>
                      </a:r>
                    </a:p>
                  </a:txBody>
                  <a:tcPr marL="68580" marR="68580" marT="0" marB="0" vert="vert270" anchor="ctr"/>
                </a:tc>
                <a:tc>
                  <a:txBody>
                    <a:bodyPr/>
                    <a:lstStyle/>
                    <a:p>
                      <a:pPr marL="182880" algn="l"/>
                      <a:r>
                        <a:rPr lang="en-US" sz="2000" b="0" kern="1200">
                          <a:solidFill>
                            <a:schemeClr val="tx1"/>
                          </a:solidFill>
                          <a:effectLst/>
                          <a:latin typeface="+mn-lt"/>
                          <a:ea typeface="+mn-ea"/>
                          <a:cs typeface="+mn-cs"/>
                        </a:rPr>
                        <a:t>Tell others how I feel.</a:t>
                      </a:r>
                      <a:r>
                        <a:rPr lang="en-US" sz="2000" b="0">
                          <a:solidFill>
                            <a:schemeClr val="tx1"/>
                          </a:solidFill>
                          <a:effectLst/>
                          <a:latin typeface="+mn-lt"/>
                        </a:rPr>
                        <a:t> </a:t>
                      </a:r>
                      <a:endParaRPr lang="en-US" sz="2000" b="0">
                        <a:solidFill>
                          <a:schemeClr val="tx1"/>
                        </a:solidFill>
                        <a:latin typeface="+mn-lt"/>
                      </a:endParaRPr>
                    </a:p>
                  </a:txBody>
                  <a:tcPr vert="vert270" anchor="ctr"/>
                </a:tc>
                <a:tc>
                  <a:txBody>
                    <a:bodyPr/>
                    <a:lstStyle/>
                    <a:p>
                      <a:pPr marL="182880" algn="l"/>
                      <a:r>
                        <a:rPr lang="en-US" sz="2000" b="0" kern="1200">
                          <a:solidFill>
                            <a:schemeClr val="tx1"/>
                          </a:solidFill>
                          <a:effectLst/>
                          <a:latin typeface="+mn-lt"/>
                          <a:ea typeface="+mn-ea"/>
                          <a:cs typeface="+mn-cs"/>
                        </a:rPr>
                        <a:t>Ask others how they feel.</a:t>
                      </a:r>
                      <a:r>
                        <a:rPr lang="en-US" sz="2000" b="0">
                          <a:solidFill>
                            <a:schemeClr val="tx1"/>
                          </a:solidFill>
                          <a:effectLst/>
                          <a:latin typeface="+mn-lt"/>
                        </a:rPr>
                        <a:t> </a:t>
                      </a:r>
                      <a:endParaRPr lang="en-US" sz="2000" b="0">
                        <a:solidFill>
                          <a:schemeClr val="tx1"/>
                        </a:solidFill>
                        <a:latin typeface="+mn-lt"/>
                      </a:endParaRPr>
                    </a:p>
                  </a:txBody>
                  <a:tcPr vert="vert270" anchor="ctr"/>
                </a:tc>
                <a:tc>
                  <a:txBody>
                    <a:bodyPr/>
                    <a:lstStyle/>
                    <a:p>
                      <a:pPr marL="182880" algn="l"/>
                      <a:r>
                        <a:rPr lang="en-US" sz="2000" b="0" kern="1200">
                          <a:solidFill>
                            <a:schemeClr val="tx1"/>
                          </a:solidFill>
                          <a:effectLst/>
                          <a:latin typeface="+mn-lt"/>
                          <a:ea typeface="+mn-ea"/>
                          <a:cs typeface="+mn-cs"/>
                        </a:rPr>
                        <a:t>Say what color I see.</a:t>
                      </a:r>
                      <a:r>
                        <a:rPr lang="en-US" sz="2000" b="0">
                          <a:solidFill>
                            <a:schemeClr val="tx1"/>
                          </a:solidFill>
                          <a:effectLst/>
                          <a:latin typeface="+mn-lt"/>
                        </a:rPr>
                        <a:t> </a:t>
                      </a:r>
                      <a:endParaRPr lang="en-US" sz="2000" b="0">
                        <a:solidFill>
                          <a:schemeClr val="tx1"/>
                        </a:solidFill>
                        <a:latin typeface="+mn-lt"/>
                      </a:endParaRPr>
                    </a:p>
                  </a:txBody>
                  <a:tcPr vert="vert270" anchor="ctr"/>
                </a:tc>
                <a:tc>
                  <a:txBody>
                    <a:bodyPr/>
                    <a:lstStyle/>
                    <a:p>
                      <a:pPr marL="182880" algn="l"/>
                      <a:r>
                        <a:rPr lang="en-US" sz="2000" b="0" kern="1200">
                          <a:solidFill>
                            <a:schemeClr val="tx1"/>
                          </a:solidFill>
                          <a:effectLst/>
                          <a:latin typeface="+mn-lt"/>
                          <a:ea typeface="+mn-ea"/>
                          <a:cs typeface="+mn-cs"/>
                        </a:rPr>
                        <a:t>Say what I like.</a:t>
                      </a:r>
                      <a:r>
                        <a:rPr lang="en-US" sz="2000" b="0">
                          <a:solidFill>
                            <a:schemeClr val="tx1"/>
                          </a:solidFill>
                          <a:effectLst/>
                          <a:latin typeface="+mn-lt"/>
                        </a:rPr>
                        <a:t> </a:t>
                      </a:r>
                      <a:endParaRPr lang="en-US" sz="2000" b="0">
                        <a:solidFill>
                          <a:schemeClr val="tx1"/>
                        </a:solidFill>
                        <a:latin typeface="+mn-lt"/>
                      </a:endParaRPr>
                    </a:p>
                  </a:txBody>
                  <a:tcPr vert="vert270" anchor="ctr"/>
                </a:tc>
                <a:tc>
                  <a:txBody>
                    <a:bodyPr/>
                    <a:lstStyle/>
                    <a:p>
                      <a:pPr marL="182880" algn="l"/>
                      <a:r>
                        <a:rPr lang="en-US" sz="2000" b="0" kern="1200">
                          <a:solidFill>
                            <a:schemeClr val="tx1"/>
                          </a:solidFill>
                          <a:effectLst/>
                          <a:latin typeface="+mn-lt"/>
                          <a:ea typeface="+mn-ea"/>
                          <a:cs typeface="+mn-cs"/>
                        </a:rPr>
                        <a:t>Say what I don’t like.</a:t>
                      </a:r>
                      <a:r>
                        <a:rPr lang="en-US" sz="2000" b="0">
                          <a:solidFill>
                            <a:schemeClr val="tx1"/>
                          </a:solidFill>
                          <a:effectLst/>
                          <a:latin typeface="+mn-lt"/>
                        </a:rPr>
                        <a:t> </a:t>
                      </a:r>
                      <a:endParaRPr lang="en-US" sz="2000" b="0">
                        <a:solidFill>
                          <a:schemeClr val="tx1"/>
                        </a:solidFill>
                        <a:latin typeface="+mn-lt"/>
                      </a:endParaRPr>
                    </a:p>
                  </a:txBody>
                  <a:tcPr vert="vert270" anchor="ctr"/>
                </a:tc>
                <a:tc>
                  <a:txBody>
                    <a:bodyPr/>
                    <a:lstStyle/>
                    <a:p>
                      <a:pPr marL="182880" algn="l"/>
                      <a:r>
                        <a:rPr lang="en-US" sz="2000" b="0" kern="1200">
                          <a:solidFill>
                            <a:schemeClr val="tx1"/>
                          </a:solidFill>
                          <a:effectLst/>
                          <a:latin typeface="+mn-lt"/>
                          <a:ea typeface="+mn-ea"/>
                          <a:cs typeface="+mn-cs"/>
                        </a:rPr>
                        <a:t>Say what language I speak.</a:t>
                      </a:r>
                      <a:r>
                        <a:rPr lang="en-US" sz="2000" b="0">
                          <a:solidFill>
                            <a:schemeClr val="tx1"/>
                          </a:solidFill>
                          <a:effectLst/>
                          <a:latin typeface="+mn-lt"/>
                        </a:rPr>
                        <a:t> </a:t>
                      </a:r>
                      <a:endParaRPr lang="en-US" sz="2000" b="0">
                        <a:solidFill>
                          <a:schemeClr val="tx1"/>
                        </a:solidFill>
                        <a:latin typeface="+mn-lt"/>
                      </a:endParaRPr>
                    </a:p>
                  </a:txBody>
                  <a:tcPr vert="vert270" anchor="ctr"/>
                </a:tc>
              </a:tr>
              <a:tr h="444545">
                <a:tc>
                  <a:txBody>
                    <a:bodyPr/>
                    <a:lstStyle/>
                    <a:p>
                      <a:r>
                        <a:rPr lang="en-US" sz="1800"/>
                        <a:t>Name of student 1</a:t>
                      </a:r>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r>
              <a:tr h="444545">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800"/>
                        <a:t>Name of student 2</a:t>
                      </a:r>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r>
              <a:tr h="444545">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800"/>
                        <a:t>Name of student 3</a:t>
                      </a:r>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r>
              <a:tr h="444545">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r>
              <a:tr h="444545">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c>
                  <a:txBody>
                    <a:bodyPr/>
                    <a:lstStyle/>
                    <a:p>
                      <a:endParaRPr lang="en-US" sz="1800"/>
                    </a:p>
                  </a:txBody>
                  <a:tcPr anchor="ctr"/>
                </a:tc>
              </a:tr>
            </a:tbl>
          </a:graphicData>
        </a:graphic>
      </p:graphicFrame>
    </p:spTree>
    <p:extLst>
      <p:ext uri="{BB962C8B-B14F-4D97-AF65-F5344CB8AC3E}">
        <p14:creationId xmlns:p14="http://schemas.microsoft.com/office/powerpoint/2010/main" val="172834758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Title 3"/>
          <p:cNvSpPr>
            <a:spLocks noGrp="1"/>
          </p:cNvSpPr>
          <p:nvPr>
            <p:ph type="title"/>
          </p:nvPr>
        </p:nvSpPr>
        <p:spPr>
          <a:xfrm>
            <a:off x="2043953" y="0"/>
            <a:ext cx="8229600" cy="1069975"/>
          </a:xfrm>
        </p:spPr>
        <p:txBody>
          <a:bodyPr>
            <a:normAutofit fontScale="90000"/>
          </a:bodyPr>
          <a:lstStyle/>
          <a:p>
            <a:pPr algn="ctr" eaLnBrk="1" hangingPunct="1"/>
            <a:r>
              <a:rPr lang="en-US">
                <a:solidFill>
                  <a:schemeClr val="tx1"/>
                </a:solidFill>
                <a:ea typeface="ＭＳ Ｐゴシック" pitchFamily="-105" charset="-128"/>
                <a:cs typeface="ＭＳ Ｐゴシック" pitchFamily="-105" charset="-128"/>
              </a:rPr>
              <a:t>Language Functions / Can-do’s</a:t>
            </a:r>
          </a:p>
        </p:txBody>
      </p:sp>
      <p:graphicFrame>
        <p:nvGraphicFramePr>
          <p:cNvPr id="5" name="Table 4"/>
          <p:cNvGraphicFramePr>
            <a:graphicFrameLocks noGrp="1"/>
          </p:cNvGraphicFramePr>
          <p:nvPr>
            <p:extLst>
              <p:ext uri="{D42A27DB-BD31-4B8C-83A1-F6EECF244321}">
                <p14:modId xmlns:p14="http://schemas.microsoft.com/office/powerpoint/2010/main" val="1729140714"/>
              </p:ext>
            </p:extLst>
          </p:nvPr>
        </p:nvGraphicFramePr>
        <p:xfrm>
          <a:off x="609599" y="1174300"/>
          <a:ext cx="11098307" cy="5217786"/>
        </p:xfrm>
        <a:graphic>
          <a:graphicData uri="http://schemas.openxmlformats.org/drawingml/2006/table">
            <a:tbl>
              <a:tblPr firstRow="1" bandRow="1">
                <a:tableStyleId>{B301B821-A1FF-4177-AEE7-76D212191A09}</a:tableStyleId>
              </a:tblPr>
              <a:tblGrid>
                <a:gridCol w="7871012"/>
                <a:gridCol w="1075765"/>
                <a:gridCol w="1075765"/>
                <a:gridCol w="1075765"/>
              </a:tblGrid>
              <a:tr h="1058178">
                <a:tc>
                  <a:txBody>
                    <a:bodyPr/>
                    <a:lstStyle/>
                    <a:p>
                      <a:pPr algn="l"/>
                      <a:r>
                        <a:rPr lang="en-US" sz="2000"/>
                        <a:t>I</a:t>
                      </a:r>
                      <a:r>
                        <a:rPr lang="en-US" sz="2000" baseline="0"/>
                        <a:t> can</a:t>
                      </a:r>
                      <a:endParaRPr lang="en-US" sz="2000" b="0"/>
                    </a:p>
                  </a:txBody>
                  <a:tcPr anchor="ctr"/>
                </a:tc>
                <a:tc>
                  <a:txBody>
                    <a:bodyPr/>
                    <a:lstStyle/>
                    <a:p>
                      <a:pPr algn="ctr"/>
                      <a:r>
                        <a:rPr lang="en-US" sz="2000"/>
                        <a:t>Yes</a:t>
                      </a:r>
                      <a:endParaRPr lang="en-US" sz="2000" b="0"/>
                    </a:p>
                  </a:txBody>
                  <a:tcPr anchor="ctr"/>
                </a:tc>
                <a:tc>
                  <a:txBody>
                    <a:bodyPr/>
                    <a:lstStyle/>
                    <a:p>
                      <a:pPr algn="ctr"/>
                      <a:r>
                        <a:rPr lang="en-US" sz="2000"/>
                        <a:t>With some help</a:t>
                      </a:r>
                      <a:endParaRPr lang="en-US" sz="2000" b="0"/>
                    </a:p>
                  </a:txBody>
                  <a:tcPr anchor="ctr"/>
                </a:tc>
                <a:tc>
                  <a:txBody>
                    <a:bodyPr/>
                    <a:lstStyle/>
                    <a:p>
                      <a:pPr algn="ctr"/>
                      <a:r>
                        <a:rPr lang="en-US" sz="2000"/>
                        <a:t>Not yet</a:t>
                      </a:r>
                      <a:endParaRPr lang="en-US" sz="2000" b="0"/>
                    </a:p>
                  </a:txBody>
                  <a:tcPr anchor="ctr"/>
                </a:tc>
              </a:tr>
              <a:tr h="609153">
                <a:tc>
                  <a:txBody>
                    <a:bodyPr/>
                    <a:lstStyle/>
                    <a:p>
                      <a:pPr marL="0" marR="0">
                        <a:spcBef>
                          <a:spcPts val="0"/>
                        </a:spcBef>
                        <a:spcAft>
                          <a:spcPts val="0"/>
                        </a:spcAft>
                      </a:pPr>
                      <a:r>
                        <a:rPr lang="en-US" sz="2400">
                          <a:solidFill>
                            <a:srgbClr val="000000"/>
                          </a:solidFill>
                          <a:effectLst/>
                          <a:latin typeface="Cambria" charset="0"/>
                          <a:ea typeface="Cambria" charset="0"/>
                          <a:cs typeface="Cambria" charset="0"/>
                        </a:rPr>
                        <a:t>Greet others by time of day.</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695746">
                <a:tc>
                  <a:txBody>
                    <a:bodyPr/>
                    <a:lstStyle/>
                    <a:p>
                      <a:pPr marL="0" marR="0">
                        <a:spcBef>
                          <a:spcPts val="0"/>
                        </a:spcBef>
                        <a:spcAft>
                          <a:spcPts val="0"/>
                        </a:spcAft>
                      </a:pPr>
                      <a:r>
                        <a:rPr lang="en-US" sz="2400">
                          <a:solidFill>
                            <a:srgbClr val="000000"/>
                          </a:solidFill>
                          <a:effectLst/>
                          <a:latin typeface="Cambria" charset="0"/>
                          <a:ea typeface="Cambria" charset="0"/>
                          <a:cs typeface="Cambria" charset="0"/>
                        </a:rPr>
                        <a:t>Say goodbye to others.</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609153">
                <a:tc>
                  <a:txBody>
                    <a:bodyPr/>
                    <a:lstStyle/>
                    <a:p>
                      <a:pPr marL="0" marR="0">
                        <a:spcBef>
                          <a:spcPts val="0"/>
                        </a:spcBef>
                        <a:spcAft>
                          <a:spcPts val="0"/>
                        </a:spcAft>
                      </a:pPr>
                      <a:r>
                        <a:rPr lang="en-US" sz="2400">
                          <a:solidFill>
                            <a:srgbClr val="000000"/>
                          </a:solidFill>
                          <a:effectLst/>
                          <a:latin typeface="Cambria" charset="0"/>
                          <a:ea typeface="Cambria" charset="0"/>
                          <a:cs typeface="Cambria" charset="0"/>
                        </a:rPr>
                        <a:t>State my name.</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664434">
                <a:tc>
                  <a:txBody>
                    <a:bodyPr/>
                    <a:lstStyle/>
                    <a:p>
                      <a:pPr marL="0" marR="0">
                        <a:spcBef>
                          <a:spcPts val="0"/>
                        </a:spcBef>
                        <a:spcAft>
                          <a:spcPts val="0"/>
                        </a:spcAft>
                      </a:pPr>
                      <a:r>
                        <a:rPr lang="en-US" sz="2400">
                          <a:solidFill>
                            <a:srgbClr val="000000"/>
                          </a:solidFill>
                          <a:effectLst/>
                          <a:latin typeface="Cambria" charset="0"/>
                          <a:ea typeface="Cambria" charset="0"/>
                          <a:cs typeface="Cambria" charset="0"/>
                        </a:rPr>
                        <a:t>Ask others for their name.</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607681">
                <a:tc>
                  <a:txBody>
                    <a:bodyPr/>
                    <a:lstStyle/>
                    <a:p>
                      <a:pPr marL="0" marR="0">
                        <a:spcBef>
                          <a:spcPts val="0"/>
                        </a:spcBef>
                        <a:spcAft>
                          <a:spcPts val="0"/>
                        </a:spcAft>
                      </a:pPr>
                      <a:r>
                        <a:rPr lang="en-US" sz="2400">
                          <a:solidFill>
                            <a:srgbClr val="000000"/>
                          </a:solidFill>
                          <a:effectLst/>
                          <a:latin typeface="Cambria" charset="0"/>
                          <a:ea typeface="Cambria" charset="0"/>
                          <a:cs typeface="Cambria" charset="0"/>
                        </a:rPr>
                        <a:t>Tell others how I feel.</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607681">
                <a:tc>
                  <a:txBody>
                    <a:bodyPr/>
                    <a:lstStyle/>
                    <a:p>
                      <a:pPr marL="0" marR="0">
                        <a:spcBef>
                          <a:spcPts val="0"/>
                        </a:spcBef>
                        <a:spcAft>
                          <a:spcPts val="0"/>
                        </a:spcAft>
                      </a:pPr>
                      <a:r>
                        <a:rPr lang="en-US" sz="2400">
                          <a:solidFill>
                            <a:srgbClr val="000000"/>
                          </a:solidFill>
                          <a:effectLst/>
                          <a:latin typeface="Cambria" charset="0"/>
                          <a:ea typeface="Cambria" charset="0"/>
                          <a:cs typeface="Cambria" charset="0"/>
                        </a:rPr>
                        <a:t>Ask others how they feel.</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r h="365492">
                <a:tc>
                  <a:txBody>
                    <a:bodyPr/>
                    <a:lstStyle/>
                    <a:p>
                      <a:pPr marL="0" marR="0">
                        <a:spcBef>
                          <a:spcPts val="0"/>
                        </a:spcBef>
                        <a:spcAft>
                          <a:spcPts val="0"/>
                        </a:spcAft>
                      </a:pPr>
                      <a:r>
                        <a:rPr lang="en-US" sz="2400">
                          <a:solidFill>
                            <a:srgbClr val="000000"/>
                          </a:solidFill>
                          <a:effectLst/>
                          <a:latin typeface="Cambria" charset="0"/>
                          <a:ea typeface="Cambria" charset="0"/>
                          <a:cs typeface="Cambria" charset="0"/>
                        </a:rPr>
                        <a:t>Say what color I see.</a:t>
                      </a: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a:p>
                  </a:txBody>
                  <a:tcPr anchor="ctr"/>
                </a:tc>
              </a:tr>
            </a:tbl>
          </a:graphicData>
        </a:graphic>
      </p:graphicFrame>
      <p:sp>
        <p:nvSpPr>
          <p:cNvPr id="2" name="Slide Number Placeholder 1"/>
          <p:cNvSpPr>
            <a:spLocks noGrp="1"/>
          </p:cNvSpPr>
          <p:nvPr>
            <p:ph type="sldNum" sz="quarter" idx="12"/>
          </p:nvPr>
        </p:nvSpPr>
        <p:spPr/>
        <p:txBody>
          <a:bodyPr/>
          <a:lstStyle/>
          <a:p>
            <a:fld id="{6D22F896-40B5-4ADD-8801-0D06FADFA095}" type="slidenum">
              <a:rPr lang="en-US" dirty="0"/>
              <a:t>54</a:t>
            </a:fld>
            <a:endParaRPr lang="en-US" dirty="0"/>
          </a:p>
        </p:txBody>
      </p:sp>
    </p:spTree>
    <p:extLst>
      <p:ext uri="{BB962C8B-B14F-4D97-AF65-F5344CB8AC3E}">
        <p14:creationId xmlns:p14="http://schemas.microsoft.com/office/powerpoint/2010/main" val="191130056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2067918568"/>
              </p:ext>
            </p:extLst>
          </p:nvPr>
        </p:nvGraphicFramePr>
        <p:xfrm>
          <a:off x="699246" y="215153"/>
          <a:ext cx="10954871" cy="6213480"/>
        </p:xfrm>
        <a:graphic>
          <a:graphicData uri="http://schemas.openxmlformats.org/drawingml/2006/table">
            <a:tbl>
              <a:tblPr firstRow="1" bandRow="1">
                <a:tableStyleId>{B301B821-A1FF-4177-AEE7-76D212191A09}</a:tableStyleId>
              </a:tblPr>
              <a:tblGrid>
                <a:gridCol w="4215654"/>
                <a:gridCol w="3657600"/>
                <a:gridCol w="3081617"/>
              </a:tblGrid>
              <a:tr h="505984">
                <a:tc gridSpan="3">
                  <a:txBody>
                    <a:bodyPr/>
                    <a:lstStyle/>
                    <a:p>
                      <a:pPr algn="ctr"/>
                      <a:r>
                        <a:rPr lang="en-US" sz="2400" dirty="0" smtClean="0"/>
                        <a:t>Toolbox</a:t>
                      </a:r>
                      <a:endParaRPr lang="en-US" sz="2400" dirty="0"/>
                    </a:p>
                  </a:txBody>
                  <a:tcPr marL="68580" marR="68580"/>
                </a:tc>
                <a:tc hMerge="1">
                  <a:txBody>
                    <a:bodyPr/>
                    <a:lstStyle/>
                    <a:p>
                      <a:endParaRPr lang="en-US" dirty="0"/>
                    </a:p>
                  </a:txBody>
                  <a:tcPr/>
                </a:tc>
                <a:tc hMerge="1">
                  <a:txBody>
                    <a:bodyPr/>
                    <a:lstStyle/>
                    <a:p>
                      <a:endParaRPr lang="en-US" dirty="0"/>
                    </a:p>
                  </a:txBody>
                  <a:tcPr/>
                </a:tc>
              </a:tr>
              <a:tr h="580696">
                <a:tc>
                  <a:txBody>
                    <a:bodyPr/>
                    <a:lstStyle/>
                    <a:p>
                      <a:pPr algn="ctr"/>
                      <a:r>
                        <a:rPr lang="en-US" sz="1600" dirty="0" smtClean="0"/>
                        <a:t>Language Functions</a:t>
                      </a:r>
                    </a:p>
                    <a:p>
                      <a:pPr algn="ctr"/>
                      <a:r>
                        <a:rPr lang="en-US" sz="1600" dirty="0" smtClean="0"/>
                        <a:t>I can….</a:t>
                      </a:r>
                      <a:endParaRPr lang="en-US" sz="1600" b="1" dirty="0"/>
                    </a:p>
                  </a:txBody>
                  <a:tcPr marL="68580" marR="68580" anchor="ctr"/>
                </a:tc>
                <a:tc>
                  <a:txBody>
                    <a:bodyPr/>
                    <a:lstStyle/>
                    <a:p>
                      <a:pPr algn="ctr"/>
                      <a:r>
                        <a:rPr lang="en-US" sz="1600" dirty="0" smtClean="0"/>
                        <a:t>Related Structures/</a:t>
                      </a:r>
                    </a:p>
                    <a:p>
                      <a:pPr algn="ctr"/>
                      <a:r>
                        <a:rPr lang="en-US" sz="1600" dirty="0" smtClean="0"/>
                        <a:t>Patterns</a:t>
                      </a:r>
                      <a:endParaRPr lang="en-US" sz="1600" b="1" dirty="0"/>
                    </a:p>
                  </a:txBody>
                  <a:tcPr marL="68580" marR="68580" anchor="ctr"/>
                </a:tc>
                <a:tc>
                  <a:txBody>
                    <a:bodyPr/>
                    <a:lstStyle/>
                    <a:p>
                      <a:pPr algn="ctr"/>
                      <a:r>
                        <a:rPr lang="en-US" sz="1600" dirty="0" smtClean="0"/>
                        <a:t>Priority </a:t>
                      </a:r>
                    </a:p>
                    <a:p>
                      <a:pPr algn="ctr"/>
                      <a:r>
                        <a:rPr lang="en-US" sz="1600" dirty="0" smtClean="0"/>
                        <a:t>Vocabulary</a:t>
                      </a:r>
                      <a:endParaRPr lang="en-US" sz="1600" b="1" dirty="0"/>
                    </a:p>
                  </a:txBody>
                  <a:tcPr marL="68580" marR="68580" anchor="ctr"/>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Greet others by time of day.</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rowSpan="10">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goodbye to others.</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State my name.</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Ask others for their name.</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Tell others how I feel.</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Ask others how they feel.</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what color I see.</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what I like.</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what I don’t like.</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what language I speak.</a:t>
                      </a:r>
                    </a:p>
                  </a:txBody>
                  <a:tcPr marL="68580" marR="68580" marT="0" marB="0" anchor="ctr"/>
                </a:tc>
                <a:tc>
                  <a:txBody>
                    <a:bodyPr/>
                    <a:lstStyle/>
                    <a:p>
                      <a:pPr marL="0" marR="0">
                        <a:spcBef>
                          <a:spcPts val="0"/>
                        </a:spcBef>
                        <a:spcAft>
                          <a:spcPts val="0"/>
                        </a:spcAft>
                      </a:pPr>
                      <a:endParaRPr lang="en-US" sz="1600">
                        <a:solidFill>
                          <a:srgbClr val="000000"/>
                        </a:solidFill>
                        <a:effectLst/>
                        <a:latin typeface="+mn-lt"/>
                        <a:ea typeface="Cambria" charset="0"/>
                        <a:cs typeface="Cambria" charset="0"/>
                      </a:endParaRPr>
                    </a:p>
                  </a:txBody>
                  <a:tcPr marL="68580" marR="68580" marT="0" marB="0"/>
                </a:tc>
                <a:tc vMerge="1">
                  <a:txBody>
                    <a:bodyPr/>
                    <a:lstStyle/>
                    <a:p>
                      <a:endParaRPr kumimoji="0" lang="en-US" sz="1600" kern="1200">
                        <a:solidFill>
                          <a:schemeClr val="dk1"/>
                        </a:solidFill>
                        <a:latin typeface="+mn-lt"/>
                        <a:ea typeface="+mn-ea"/>
                        <a:cs typeface="+mn-cs"/>
                      </a:endParaRPr>
                    </a:p>
                  </a:txBody>
                  <a:tcPr marL="68580" marR="68580"/>
                </a:tc>
              </a:tr>
            </a:tbl>
          </a:graphicData>
        </a:graphic>
      </p:graphicFrame>
      <p:sp>
        <p:nvSpPr>
          <p:cNvPr id="2" name="Slide Number Placeholder 1"/>
          <p:cNvSpPr>
            <a:spLocks noGrp="1"/>
          </p:cNvSpPr>
          <p:nvPr>
            <p:ph type="sldNum" sz="quarter" idx="12"/>
          </p:nvPr>
        </p:nvSpPr>
        <p:spPr/>
        <p:txBody>
          <a:bodyPr/>
          <a:lstStyle/>
          <a:p>
            <a:fld id="{6D22F896-40B5-4ADD-8801-0D06FADFA095}" type="slidenum">
              <a:rPr lang="en-US" dirty="0"/>
              <a:t>55</a:t>
            </a:fld>
            <a:endParaRPr lang="en-US" dirty="0"/>
          </a:p>
        </p:txBody>
      </p:sp>
      <p:sp>
        <p:nvSpPr>
          <p:cNvPr id="5" name="Rounded Rectangle 4"/>
          <p:cNvSpPr/>
          <p:nvPr/>
        </p:nvSpPr>
        <p:spPr>
          <a:xfrm rot="21113754">
            <a:off x="3642760" y="2846539"/>
            <a:ext cx="5015223" cy="1816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tx1"/>
                </a:solidFill>
              </a:rPr>
              <a:t>What structures/patterns are likely to be part of this unit?</a:t>
            </a:r>
          </a:p>
        </p:txBody>
      </p:sp>
    </p:spTree>
    <p:extLst>
      <p:ext uri="{BB962C8B-B14F-4D97-AF65-F5344CB8AC3E}">
        <p14:creationId xmlns:p14="http://schemas.microsoft.com/office/powerpoint/2010/main" val="58839070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1431703726"/>
              </p:ext>
            </p:extLst>
          </p:nvPr>
        </p:nvGraphicFramePr>
        <p:xfrm>
          <a:off x="699246" y="215153"/>
          <a:ext cx="10954871" cy="6905960"/>
        </p:xfrm>
        <a:graphic>
          <a:graphicData uri="http://schemas.openxmlformats.org/drawingml/2006/table">
            <a:tbl>
              <a:tblPr firstRow="1" bandRow="1">
                <a:tableStyleId>{B301B821-A1FF-4177-AEE7-76D212191A09}</a:tableStyleId>
              </a:tblPr>
              <a:tblGrid>
                <a:gridCol w="4215654"/>
                <a:gridCol w="3657600"/>
                <a:gridCol w="3081617"/>
              </a:tblGrid>
              <a:tr h="505984">
                <a:tc gridSpan="3">
                  <a:txBody>
                    <a:bodyPr/>
                    <a:lstStyle/>
                    <a:p>
                      <a:pPr algn="ctr"/>
                      <a:r>
                        <a:rPr lang="en-US" sz="2400" dirty="0" smtClean="0"/>
                        <a:t>Toolbox</a:t>
                      </a:r>
                      <a:endParaRPr lang="en-US" sz="2400" dirty="0"/>
                    </a:p>
                  </a:txBody>
                  <a:tcPr marL="68580" marR="68580"/>
                </a:tc>
                <a:tc hMerge="1">
                  <a:txBody>
                    <a:bodyPr/>
                    <a:lstStyle/>
                    <a:p>
                      <a:endParaRPr lang="en-US" dirty="0"/>
                    </a:p>
                  </a:txBody>
                  <a:tcPr/>
                </a:tc>
                <a:tc hMerge="1">
                  <a:txBody>
                    <a:bodyPr/>
                    <a:lstStyle/>
                    <a:p>
                      <a:endParaRPr lang="en-US" dirty="0"/>
                    </a:p>
                  </a:txBody>
                  <a:tcPr/>
                </a:tc>
              </a:tr>
              <a:tr h="580696">
                <a:tc>
                  <a:txBody>
                    <a:bodyPr/>
                    <a:lstStyle/>
                    <a:p>
                      <a:pPr algn="ctr"/>
                      <a:r>
                        <a:rPr lang="en-US" sz="1600" dirty="0" smtClean="0"/>
                        <a:t>Language Functions</a:t>
                      </a:r>
                    </a:p>
                    <a:p>
                      <a:pPr algn="ctr"/>
                      <a:r>
                        <a:rPr lang="en-US" sz="1600" dirty="0" smtClean="0"/>
                        <a:t>I can….</a:t>
                      </a:r>
                      <a:endParaRPr lang="en-US" sz="1600" b="1" dirty="0"/>
                    </a:p>
                  </a:txBody>
                  <a:tcPr marL="68580" marR="68580" anchor="ctr"/>
                </a:tc>
                <a:tc>
                  <a:txBody>
                    <a:bodyPr/>
                    <a:lstStyle/>
                    <a:p>
                      <a:pPr algn="ctr"/>
                      <a:r>
                        <a:rPr lang="en-US" sz="1600" dirty="0" smtClean="0"/>
                        <a:t>Related Structures/</a:t>
                      </a:r>
                    </a:p>
                    <a:p>
                      <a:pPr algn="ctr"/>
                      <a:r>
                        <a:rPr lang="en-US" sz="1600" dirty="0" smtClean="0"/>
                        <a:t>Patterns</a:t>
                      </a:r>
                      <a:endParaRPr lang="en-US" sz="1600" b="1" dirty="0"/>
                    </a:p>
                  </a:txBody>
                  <a:tcPr marL="68580" marR="68580" anchor="ctr"/>
                </a:tc>
                <a:tc>
                  <a:txBody>
                    <a:bodyPr/>
                    <a:lstStyle/>
                    <a:p>
                      <a:pPr algn="ctr"/>
                      <a:r>
                        <a:rPr lang="en-US" sz="1600" dirty="0" smtClean="0"/>
                        <a:t>Priority </a:t>
                      </a:r>
                    </a:p>
                    <a:p>
                      <a:pPr algn="ctr"/>
                      <a:r>
                        <a:rPr lang="en-US" sz="1600" dirty="0" smtClean="0"/>
                        <a:t>Vocabulary</a:t>
                      </a:r>
                      <a:endParaRPr lang="en-US" sz="1600" b="1" dirty="0"/>
                    </a:p>
                  </a:txBody>
                  <a:tcPr marL="68580" marR="68580" anchor="ctr"/>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Greet others by time of day.</a:t>
                      </a:r>
                    </a:p>
                  </a:txBody>
                  <a:tcPr marL="68580" marR="68580" marT="0" marB="0" anchor="ctr"/>
                </a:tc>
                <a:tc>
                  <a:txBody>
                    <a:bodyPr/>
                    <a:lstStyle/>
                    <a:p>
                      <a:pPr marL="0" marR="0">
                        <a:spcBef>
                          <a:spcPts val="0"/>
                        </a:spcBef>
                        <a:spcAft>
                          <a:spcPts val="0"/>
                        </a:spcAft>
                      </a:pPr>
                      <a:r>
                        <a:rPr lang="es-ES_tradnl" sz="2000">
                          <a:solidFill>
                            <a:srgbClr val="000000"/>
                          </a:solidFill>
                          <a:effectLst/>
                          <a:latin typeface="Cambria" charset="0"/>
                          <a:ea typeface="Cambria" charset="0"/>
                          <a:cs typeface="Cambria" charset="0"/>
                        </a:rPr>
                        <a:t>Buenos días, buenas tardes, buenas noches</a:t>
                      </a:r>
                      <a:endParaRPr lang="en-US" sz="2000">
                        <a:solidFill>
                          <a:srgbClr val="000000"/>
                        </a:solidFill>
                        <a:effectLst/>
                        <a:latin typeface="Cambria" charset="0"/>
                        <a:ea typeface="Cambria" charset="0"/>
                        <a:cs typeface="Cambria" charset="0"/>
                      </a:endParaRPr>
                    </a:p>
                    <a:p>
                      <a:pPr marL="0" marR="0">
                        <a:spcBef>
                          <a:spcPts val="0"/>
                        </a:spcBef>
                        <a:spcAft>
                          <a:spcPts val="0"/>
                        </a:spcAft>
                      </a:pPr>
                      <a:r>
                        <a:rPr lang="en-US" sz="2000">
                          <a:solidFill>
                            <a:srgbClr val="000000"/>
                          </a:solidFill>
                          <a:effectLst/>
                          <a:latin typeface="Cambria" charset="0"/>
                          <a:ea typeface="Cambria" charset="0"/>
                          <a:cs typeface="Cambria" charset="0"/>
                        </a:rPr>
                        <a:t>Señor, Señora</a:t>
                      </a:r>
                    </a:p>
                  </a:txBody>
                  <a:tcPr marL="68580" marR="68580" marT="0" marB="0" anchor="ctr"/>
                </a:tc>
                <a:tc rowSpan="10">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goodbye to others.</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Adiós. </a:t>
                      </a:r>
                    </a:p>
                    <a:p>
                      <a:pPr marL="0" marR="0">
                        <a:spcBef>
                          <a:spcPts val="0"/>
                        </a:spcBef>
                        <a:spcAft>
                          <a:spcPts val="0"/>
                        </a:spcAft>
                      </a:pPr>
                      <a:r>
                        <a:rPr lang="en-US" sz="2000">
                          <a:solidFill>
                            <a:srgbClr val="000000"/>
                          </a:solidFill>
                          <a:effectLst/>
                          <a:latin typeface="Cambria" charset="0"/>
                          <a:ea typeface="Cambria" charset="0"/>
                          <a:cs typeface="Cambria" charset="0"/>
                        </a:rPr>
                        <a:t>Hasta luego.</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State my name.</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Me llamo __.</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Ask others for their name.</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¿Cómo te llamas?</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Tell others how I feel.</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Muy bien. </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Ask others how they feel.</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¿Cómo estás?</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what color I see.</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Veo ____.</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what I like.</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Me gusta.</a:t>
                      </a:r>
                    </a:p>
                    <a:p>
                      <a:pPr marL="0" marR="0">
                        <a:spcBef>
                          <a:spcPts val="0"/>
                        </a:spcBef>
                        <a:spcAft>
                          <a:spcPts val="0"/>
                        </a:spcAft>
                      </a:pPr>
                      <a:r>
                        <a:rPr lang="en-US" sz="2000">
                          <a:solidFill>
                            <a:srgbClr val="000000"/>
                          </a:solidFill>
                          <a:effectLst/>
                          <a:latin typeface="Cambria" charset="0"/>
                          <a:ea typeface="Cambria" charset="0"/>
                          <a:cs typeface="Cambria" charset="0"/>
                        </a:rPr>
                        <a:t>colors, (mascot), cat, dog</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what I don’t like.</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No me gusta.</a:t>
                      </a:r>
                    </a:p>
                    <a:p>
                      <a:pPr marL="0" marR="0">
                        <a:spcBef>
                          <a:spcPts val="0"/>
                        </a:spcBef>
                        <a:spcAft>
                          <a:spcPts val="0"/>
                        </a:spcAft>
                      </a:pPr>
                      <a:r>
                        <a:rPr lang="en-US" sz="2000">
                          <a:solidFill>
                            <a:srgbClr val="000000"/>
                          </a:solidFill>
                          <a:effectLst/>
                          <a:latin typeface="Cambria" charset="0"/>
                          <a:ea typeface="Cambria" charset="0"/>
                          <a:cs typeface="Cambria" charset="0"/>
                        </a:rPr>
                        <a:t>colors, (mascot), cat, dog</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what language I speak.</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I speak English, Spanish. </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bl>
          </a:graphicData>
        </a:graphic>
      </p:graphicFrame>
      <p:sp>
        <p:nvSpPr>
          <p:cNvPr id="2" name="Slide Number Placeholder 1"/>
          <p:cNvSpPr>
            <a:spLocks noGrp="1"/>
          </p:cNvSpPr>
          <p:nvPr>
            <p:ph type="sldNum" sz="quarter" idx="12"/>
          </p:nvPr>
        </p:nvSpPr>
        <p:spPr/>
        <p:txBody>
          <a:bodyPr/>
          <a:lstStyle/>
          <a:p>
            <a:fld id="{6D22F896-40B5-4ADD-8801-0D06FADFA095}" type="slidenum">
              <a:rPr lang="en-US" dirty="0"/>
              <a:t>56</a:t>
            </a:fld>
            <a:endParaRPr lang="en-US" dirty="0"/>
          </a:p>
        </p:txBody>
      </p:sp>
    </p:spTree>
    <p:extLst>
      <p:ext uri="{BB962C8B-B14F-4D97-AF65-F5344CB8AC3E}">
        <p14:creationId xmlns:p14="http://schemas.microsoft.com/office/powerpoint/2010/main" val="172160842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10CD68A8-3407-1E48-BE06-0D14CF66670E}" type="slidenum">
              <a:rPr lang="uk-UA" smtClean="0"/>
              <a:t>57</a:t>
            </a:fld>
            <a:endParaRPr lang="uk-UA"/>
          </a:p>
        </p:txBody>
      </p:sp>
      <p:pic>
        <p:nvPicPr>
          <p:cNvPr id="6" name="Content Placeholder 5" descr="14 | July | 2011 | Locust blog"/>
          <p:cNvPicPr>
            <a:picLocks noGrp="1" noChangeAspect="1"/>
          </p:cNvPicPr>
          <p:nvPr>
            <p:ph idx="4294967295"/>
          </p:nvPr>
        </p:nvPicPr>
        <p:blipFill>
          <a:blip r:embed="rId2"/>
          <a:stretch>
            <a:fillRect/>
          </a:stretch>
        </p:blipFill>
        <p:spPr>
          <a:xfrm>
            <a:off x="953136" y="848"/>
            <a:ext cx="5142864" cy="6857152"/>
          </a:xfrm>
        </p:spPr>
      </p:pic>
      <p:sp>
        <p:nvSpPr>
          <p:cNvPr id="7" name="Thought Bubble: Cloud 6"/>
          <p:cNvSpPr/>
          <p:nvPr/>
        </p:nvSpPr>
        <p:spPr>
          <a:xfrm>
            <a:off x="6376820" y="3655355"/>
            <a:ext cx="5277297" cy="2700995"/>
          </a:xfrm>
          <a:prstGeom prst="cloudCallout">
            <a:avLst>
              <a:gd name="adj1" fmla="val -72117"/>
              <a:gd name="adj2" fmla="val -11862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t>You can’t select vocabulary until you know its </a:t>
            </a:r>
            <a:r>
              <a:rPr lang="en-US" sz="3000" i="1" dirty="0"/>
              <a:t>PURPOSE </a:t>
            </a:r>
            <a:r>
              <a:rPr lang="en-US" sz="3000" dirty="0"/>
              <a:t>.</a:t>
            </a:r>
          </a:p>
        </p:txBody>
      </p:sp>
      <p:sp>
        <p:nvSpPr>
          <p:cNvPr id="8" name="Rounded Rectangle 7"/>
          <p:cNvSpPr/>
          <p:nvPr/>
        </p:nvSpPr>
        <p:spPr>
          <a:xfrm>
            <a:off x="6675571" y="945722"/>
            <a:ext cx="5107330" cy="176476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What conversation do you hear in your head for each function? </a:t>
            </a:r>
          </a:p>
        </p:txBody>
      </p:sp>
    </p:spTree>
    <p:extLst>
      <p:ext uri="{BB962C8B-B14F-4D97-AF65-F5344CB8AC3E}">
        <p14:creationId xmlns:p14="http://schemas.microsoft.com/office/powerpoint/2010/main" val="2124639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1431703726"/>
              </p:ext>
            </p:extLst>
          </p:nvPr>
        </p:nvGraphicFramePr>
        <p:xfrm>
          <a:off x="699246" y="215153"/>
          <a:ext cx="10954871" cy="6905960"/>
        </p:xfrm>
        <a:graphic>
          <a:graphicData uri="http://schemas.openxmlformats.org/drawingml/2006/table">
            <a:tbl>
              <a:tblPr firstRow="1" bandRow="1">
                <a:tableStyleId>{B301B821-A1FF-4177-AEE7-76D212191A09}</a:tableStyleId>
              </a:tblPr>
              <a:tblGrid>
                <a:gridCol w="4215654"/>
                <a:gridCol w="3657600"/>
                <a:gridCol w="3081617"/>
              </a:tblGrid>
              <a:tr h="505984">
                <a:tc gridSpan="3">
                  <a:txBody>
                    <a:bodyPr/>
                    <a:lstStyle/>
                    <a:p>
                      <a:pPr algn="ctr"/>
                      <a:r>
                        <a:rPr lang="en-US" sz="2400" dirty="0" smtClean="0"/>
                        <a:t>Toolbox</a:t>
                      </a:r>
                      <a:endParaRPr lang="en-US" sz="2400" dirty="0"/>
                    </a:p>
                  </a:txBody>
                  <a:tcPr marL="68580" marR="68580"/>
                </a:tc>
                <a:tc hMerge="1">
                  <a:txBody>
                    <a:bodyPr/>
                    <a:lstStyle/>
                    <a:p>
                      <a:endParaRPr lang="en-US" dirty="0"/>
                    </a:p>
                  </a:txBody>
                  <a:tcPr/>
                </a:tc>
                <a:tc hMerge="1">
                  <a:txBody>
                    <a:bodyPr/>
                    <a:lstStyle/>
                    <a:p>
                      <a:endParaRPr lang="en-US" dirty="0"/>
                    </a:p>
                  </a:txBody>
                  <a:tcPr/>
                </a:tc>
              </a:tr>
              <a:tr h="580696">
                <a:tc>
                  <a:txBody>
                    <a:bodyPr/>
                    <a:lstStyle/>
                    <a:p>
                      <a:pPr algn="ctr"/>
                      <a:r>
                        <a:rPr lang="en-US" sz="1600" dirty="0" smtClean="0"/>
                        <a:t>Language Functions</a:t>
                      </a:r>
                    </a:p>
                    <a:p>
                      <a:pPr algn="ctr"/>
                      <a:r>
                        <a:rPr lang="en-US" sz="1600" dirty="0" smtClean="0"/>
                        <a:t>I can….</a:t>
                      </a:r>
                      <a:endParaRPr lang="en-US" sz="1600" b="1" dirty="0"/>
                    </a:p>
                  </a:txBody>
                  <a:tcPr marL="68580" marR="68580" anchor="ctr"/>
                </a:tc>
                <a:tc>
                  <a:txBody>
                    <a:bodyPr/>
                    <a:lstStyle/>
                    <a:p>
                      <a:pPr algn="ctr"/>
                      <a:r>
                        <a:rPr lang="en-US" sz="1600" dirty="0" smtClean="0"/>
                        <a:t>Related Structures/</a:t>
                      </a:r>
                    </a:p>
                    <a:p>
                      <a:pPr algn="ctr"/>
                      <a:r>
                        <a:rPr lang="en-US" sz="1600" dirty="0" smtClean="0"/>
                        <a:t>Patterns</a:t>
                      </a:r>
                      <a:endParaRPr lang="en-US" sz="1600" b="1" dirty="0"/>
                    </a:p>
                  </a:txBody>
                  <a:tcPr marL="68580" marR="68580" anchor="ctr"/>
                </a:tc>
                <a:tc>
                  <a:txBody>
                    <a:bodyPr/>
                    <a:lstStyle/>
                    <a:p>
                      <a:pPr algn="ctr"/>
                      <a:r>
                        <a:rPr lang="en-US" sz="1600" dirty="0" smtClean="0"/>
                        <a:t>Priority </a:t>
                      </a:r>
                    </a:p>
                    <a:p>
                      <a:pPr algn="ctr"/>
                      <a:r>
                        <a:rPr lang="en-US" sz="1600" dirty="0" smtClean="0"/>
                        <a:t>Vocabulary</a:t>
                      </a:r>
                      <a:endParaRPr lang="en-US" sz="1600" b="1" dirty="0"/>
                    </a:p>
                  </a:txBody>
                  <a:tcPr marL="68580" marR="68580" anchor="ctr"/>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Greet others by time of day.</a:t>
                      </a:r>
                    </a:p>
                  </a:txBody>
                  <a:tcPr marL="68580" marR="68580" marT="0" marB="0" anchor="ctr"/>
                </a:tc>
                <a:tc>
                  <a:txBody>
                    <a:bodyPr/>
                    <a:lstStyle/>
                    <a:p>
                      <a:pPr marL="0" marR="0">
                        <a:spcBef>
                          <a:spcPts val="0"/>
                        </a:spcBef>
                        <a:spcAft>
                          <a:spcPts val="0"/>
                        </a:spcAft>
                      </a:pPr>
                      <a:r>
                        <a:rPr lang="es-ES_tradnl" sz="2000">
                          <a:solidFill>
                            <a:srgbClr val="000000"/>
                          </a:solidFill>
                          <a:effectLst/>
                          <a:latin typeface="Cambria" charset="0"/>
                          <a:ea typeface="Cambria" charset="0"/>
                          <a:cs typeface="Cambria" charset="0"/>
                        </a:rPr>
                        <a:t>Buenos días, buenas tardes, buenas noches</a:t>
                      </a:r>
                      <a:endParaRPr lang="en-US" sz="2000">
                        <a:solidFill>
                          <a:srgbClr val="000000"/>
                        </a:solidFill>
                        <a:effectLst/>
                        <a:latin typeface="Cambria" charset="0"/>
                        <a:ea typeface="Cambria" charset="0"/>
                        <a:cs typeface="Cambria" charset="0"/>
                      </a:endParaRPr>
                    </a:p>
                    <a:p>
                      <a:pPr marL="0" marR="0">
                        <a:spcBef>
                          <a:spcPts val="0"/>
                        </a:spcBef>
                        <a:spcAft>
                          <a:spcPts val="0"/>
                        </a:spcAft>
                      </a:pPr>
                      <a:r>
                        <a:rPr lang="en-US" sz="2000">
                          <a:solidFill>
                            <a:srgbClr val="000000"/>
                          </a:solidFill>
                          <a:effectLst/>
                          <a:latin typeface="Cambria" charset="0"/>
                          <a:ea typeface="Cambria" charset="0"/>
                          <a:cs typeface="Cambria" charset="0"/>
                        </a:rPr>
                        <a:t>Señor, Señora</a:t>
                      </a:r>
                    </a:p>
                  </a:txBody>
                  <a:tcPr marL="68580" marR="68580" marT="0" marB="0" anchor="ctr"/>
                </a:tc>
                <a:tc rowSpan="10">
                  <a:txBody>
                    <a:bodyPr/>
                    <a:lstStyle/>
                    <a:p>
                      <a:pPr lvl="0"/>
                      <a:r>
                        <a:rPr lang="es-ES_tradnl" sz="1800" kern="1200">
                          <a:solidFill>
                            <a:schemeClr val="dk1"/>
                          </a:solidFill>
                          <a:effectLst/>
                          <a:latin typeface="+mn-lt"/>
                          <a:ea typeface="+mn-ea"/>
                          <a:cs typeface="+mn-cs"/>
                        </a:rPr>
                        <a:t>Greetings, good-byes</a:t>
                      </a:r>
                      <a:endParaRPr lang="en-US" sz="1800" kern="1200">
                        <a:solidFill>
                          <a:schemeClr val="dk1"/>
                        </a:solidFill>
                        <a:effectLst/>
                        <a:latin typeface="+mn-lt"/>
                        <a:ea typeface="+mn-ea"/>
                        <a:cs typeface="+mn-cs"/>
                      </a:endParaRPr>
                    </a:p>
                    <a:p>
                      <a:pPr lvl="0"/>
                      <a:r>
                        <a:rPr lang="es-ES_tradnl" sz="1800" kern="1200">
                          <a:solidFill>
                            <a:schemeClr val="dk1"/>
                          </a:solidFill>
                          <a:effectLst/>
                          <a:latin typeface="+mn-lt"/>
                          <a:ea typeface="+mn-ea"/>
                          <a:cs typeface="+mn-cs"/>
                        </a:rPr>
                        <a:t>Names</a:t>
                      </a:r>
                      <a:endParaRPr lang="en-US" sz="1800" kern="1200">
                        <a:solidFill>
                          <a:schemeClr val="dk1"/>
                        </a:solidFill>
                        <a:effectLst/>
                        <a:latin typeface="+mn-lt"/>
                        <a:ea typeface="+mn-ea"/>
                        <a:cs typeface="+mn-cs"/>
                      </a:endParaRPr>
                    </a:p>
                    <a:p>
                      <a:pPr lvl="0"/>
                      <a:r>
                        <a:rPr lang="en-US" sz="1800" kern="1200">
                          <a:solidFill>
                            <a:schemeClr val="dk1"/>
                          </a:solidFill>
                          <a:effectLst/>
                          <a:latin typeface="+mn-lt"/>
                          <a:ea typeface="+mn-ea"/>
                          <a:cs typeface="+mn-cs"/>
                        </a:rPr>
                        <a:t>How are you - fine, bad, happy, sad, tired</a:t>
                      </a:r>
                    </a:p>
                    <a:p>
                      <a:pPr lvl="0"/>
                      <a:r>
                        <a:rPr lang="en-US" sz="1800" kern="1200">
                          <a:solidFill>
                            <a:schemeClr val="dk1"/>
                          </a:solidFill>
                          <a:effectLst/>
                          <a:latin typeface="+mn-lt"/>
                          <a:ea typeface="+mn-ea"/>
                          <a:cs typeface="+mn-cs"/>
                        </a:rPr>
                        <a:t>Some colors</a:t>
                      </a:r>
                    </a:p>
                    <a:p>
                      <a:pPr lvl="0"/>
                      <a:r>
                        <a:rPr lang="en-US" sz="1800" kern="1200">
                          <a:solidFill>
                            <a:schemeClr val="dk1"/>
                          </a:solidFill>
                          <a:effectLst/>
                          <a:latin typeface="+mn-lt"/>
                          <a:ea typeface="+mn-ea"/>
                          <a:cs typeface="+mn-cs"/>
                        </a:rPr>
                        <a:t>Some animals - mascot, cat, dog</a:t>
                      </a:r>
                    </a:p>
                    <a:p>
                      <a:pPr lvl="0"/>
                      <a:r>
                        <a:rPr lang="en-US" sz="1800" kern="1200">
                          <a:solidFill>
                            <a:schemeClr val="dk1"/>
                          </a:solidFill>
                          <a:effectLst/>
                          <a:latin typeface="+mn-lt"/>
                          <a:ea typeface="+mn-ea"/>
                          <a:cs typeface="+mn-cs"/>
                        </a:rPr>
                        <a:t>Languages - English, Spanish, possibly others spoken in the class</a:t>
                      </a:r>
                    </a:p>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goodbye to others.</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Adiós. </a:t>
                      </a:r>
                    </a:p>
                    <a:p>
                      <a:pPr marL="0" marR="0">
                        <a:spcBef>
                          <a:spcPts val="0"/>
                        </a:spcBef>
                        <a:spcAft>
                          <a:spcPts val="0"/>
                        </a:spcAft>
                      </a:pPr>
                      <a:r>
                        <a:rPr lang="en-US" sz="2000">
                          <a:solidFill>
                            <a:srgbClr val="000000"/>
                          </a:solidFill>
                          <a:effectLst/>
                          <a:latin typeface="Cambria" charset="0"/>
                          <a:ea typeface="Cambria" charset="0"/>
                          <a:cs typeface="Cambria" charset="0"/>
                        </a:rPr>
                        <a:t>Hasta luego.</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State my name.</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Me llamo __.</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Ask others for their name.</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¿Cómo te llamas?</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Tell others how I feel.</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Muy bien. </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Ask others how they feel.</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¿Cómo estás?</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what color I see.</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Veo ____.</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what I like.</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Me gusta.</a:t>
                      </a:r>
                    </a:p>
                    <a:p>
                      <a:pPr marL="0" marR="0">
                        <a:spcBef>
                          <a:spcPts val="0"/>
                        </a:spcBef>
                        <a:spcAft>
                          <a:spcPts val="0"/>
                        </a:spcAft>
                      </a:pPr>
                      <a:r>
                        <a:rPr lang="en-US" sz="2000">
                          <a:solidFill>
                            <a:srgbClr val="000000"/>
                          </a:solidFill>
                          <a:effectLst/>
                          <a:latin typeface="Cambria" charset="0"/>
                          <a:ea typeface="Cambria" charset="0"/>
                          <a:cs typeface="Cambria" charset="0"/>
                        </a:rPr>
                        <a:t>colors, (mascot), cat, dog</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what I don’t like.</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No me gusta.</a:t>
                      </a:r>
                    </a:p>
                    <a:p>
                      <a:pPr marL="0" marR="0">
                        <a:spcBef>
                          <a:spcPts val="0"/>
                        </a:spcBef>
                        <a:spcAft>
                          <a:spcPts val="0"/>
                        </a:spcAft>
                      </a:pPr>
                      <a:r>
                        <a:rPr lang="en-US" sz="2000">
                          <a:solidFill>
                            <a:srgbClr val="000000"/>
                          </a:solidFill>
                          <a:effectLst/>
                          <a:latin typeface="Cambria" charset="0"/>
                          <a:ea typeface="Cambria" charset="0"/>
                          <a:cs typeface="Cambria" charset="0"/>
                        </a:rPr>
                        <a:t>colors, (mascot), cat, dog</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r h="512680">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Say what language I speak.</a:t>
                      </a:r>
                    </a:p>
                  </a:txBody>
                  <a:tcPr marL="68580" marR="68580" marT="0" marB="0" anchor="ctr"/>
                </a:tc>
                <a:tc>
                  <a:txBody>
                    <a:bodyPr/>
                    <a:lstStyle/>
                    <a:p>
                      <a:pPr marL="0" marR="0">
                        <a:spcBef>
                          <a:spcPts val="0"/>
                        </a:spcBef>
                        <a:spcAft>
                          <a:spcPts val="0"/>
                        </a:spcAft>
                      </a:pPr>
                      <a:r>
                        <a:rPr lang="en-US" sz="2000">
                          <a:solidFill>
                            <a:srgbClr val="000000"/>
                          </a:solidFill>
                          <a:effectLst/>
                          <a:latin typeface="Cambria" charset="0"/>
                          <a:ea typeface="Cambria" charset="0"/>
                          <a:cs typeface="Cambria" charset="0"/>
                        </a:rPr>
                        <a:t>I speak English, Spanish. </a:t>
                      </a:r>
                    </a:p>
                  </a:txBody>
                  <a:tcPr marL="68580" marR="68580" marT="0" marB="0" anchor="ctr"/>
                </a:tc>
                <a:tc vMerge="1">
                  <a:txBody>
                    <a:bodyPr/>
                    <a:lstStyle/>
                    <a:p>
                      <a:endParaRPr kumimoji="0" lang="en-US" sz="1600" kern="1200">
                        <a:solidFill>
                          <a:schemeClr val="dk1"/>
                        </a:solidFill>
                        <a:latin typeface="+mn-lt"/>
                        <a:ea typeface="+mn-ea"/>
                        <a:cs typeface="+mn-cs"/>
                      </a:endParaRPr>
                    </a:p>
                  </a:txBody>
                  <a:tcPr marL="68580" marR="68580"/>
                </a:tc>
              </a:tr>
            </a:tbl>
          </a:graphicData>
        </a:graphic>
      </p:graphicFrame>
      <p:sp>
        <p:nvSpPr>
          <p:cNvPr id="2" name="Slide Number Placeholder 1"/>
          <p:cNvSpPr>
            <a:spLocks noGrp="1"/>
          </p:cNvSpPr>
          <p:nvPr>
            <p:ph type="sldNum" sz="quarter" idx="12"/>
          </p:nvPr>
        </p:nvSpPr>
        <p:spPr/>
        <p:txBody>
          <a:bodyPr/>
          <a:lstStyle/>
          <a:p>
            <a:fld id="{6D22F896-40B5-4ADD-8801-0D06FADFA095}" type="slidenum">
              <a:rPr lang="en-US" dirty="0"/>
              <a:t>58</a:t>
            </a:fld>
            <a:endParaRPr lang="en-US" dirty="0"/>
          </a:p>
        </p:txBody>
      </p:sp>
    </p:spTree>
    <p:extLst>
      <p:ext uri="{BB962C8B-B14F-4D97-AF65-F5344CB8AC3E}">
        <p14:creationId xmlns:p14="http://schemas.microsoft.com/office/powerpoint/2010/main" val="36949511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65710"/>
            <a:ext cx="7886700" cy="1013583"/>
          </a:xfrm>
        </p:spPr>
        <p:txBody>
          <a:bodyPr/>
          <a:lstStyle/>
          <a:p>
            <a:pPr algn="ctr"/>
            <a:r>
              <a:rPr lang="en-US"/>
              <a:t>Elementary Report Card</a:t>
            </a:r>
          </a:p>
        </p:txBody>
      </p:sp>
      <p:graphicFrame>
        <p:nvGraphicFramePr>
          <p:cNvPr id="5" name="Content Placeholder 4"/>
          <p:cNvGraphicFramePr>
            <a:graphicFrameLocks noGrp="1"/>
          </p:cNvGraphicFramePr>
          <p:nvPr>
            <p:ph idx="1"/>
            <p:extLst/>
          </p:nvPr>
        </p:nvGraphicFramePr>
        <p:xfrm>
          <a:off x="1703882" y="1208709"/>
          <a:ext cx="8784236" cy="5330204"/>
        </p:xfrm>
        <a:graphic>
          <a:graphicData uri="http://schemas.openxmlformats.org/drawingml/2006/table">
            <a:tbl>
              <a:tblPr firstRow="1" bandRow="1">
                <a:tableStyleId>{5C22544A-7EE6-4342-B048-85BDC9FD1C3A}</a:tableStyleId>
              </a:tblPr>
              <a:tblGrid>
                <a:gridCol w="1693888"/>
                <a:gridCol w="1004341"/>
                <a:gridCol w="6086007"/>
              </a:tblGrid>
              <a:tr h="422924">
                <a:tc>
                  <a:txBody>
                    <a:bodyPr/>
                    <a:lstStyle/>
                    <a:p>
                      <a:pPr algn="ctr"/>
                      <a:r>
                        <a:rPr lang="en-US" sz="2000"/>
                        <a:t>Mode</a:t>
                      </a:r>
                    </a:p>
                  </a:txBody>
                  <a:tcPr anchor="ctr"/>
                </a:tc>
                <a:tc>
                  <a:txBody>
                    <a:bodyPr/>
                    <a:lstStyle/>
                    <a:p>
                      <a:pPr algn="ctr"/>
                      <a:r>
                        <a:rPr lang="en-US" sz="2000"/>
                        <a:t>Grades</a:t>
                      </a:r>
                    </a:p>
                  </a:txBody>
                  <a:tcPr anchor="ctr"/>
                </a:tc>
                <a:tc>
                  <a:txBody>
                    <a:bodyPr/>
                    <a:lstStyle/>
                    <a:p>
                      <a:pPr algn="ctr"/>
                      <a:r>
                        <a:rPr lang="en-US" sz="2000"/>
                        <a:t>Descriptors</a:t>
                      </a:r>
                    </a:p>
                  </a:txBody>
                  <a:tcPr anchor="ctr"/>
                </a:tc>
              </a:tr>
              <a:tr h="655272">
                <a:tc>
                  <a:txBody>
                    <a:bodyPr/>
                    <a:lstStyle/>
                    <a:p>
                      <a:r>
                        <a:rPr lang="en-US" sz="1800" b="1"/>
                        <a:t>Interpretive Listening</a:t>
                      </a:r>
                    </a:p>
                  </a:txBody>
                  <a:tcPr anchor="ctr">
                    <a:solidFill>
                      <a:schemeClr val="tx2">
                        <a:lumMod val="20000"/>
                        <a:lumOff val="80000"/>
                      </a:schemeClr>
                    </a:solidFill>
                  </a:tcPr>
                </a:tc>
                <a:tc>
                  <a:txBody>
                    <a:bodyPr/>
                    <a:lstStyle/>
                    <a:p>
                      <a:pPr algn="ctr"/>
                      <a:r>
                        <a:rPr lang="en-US" sz="1800"/>
                        <a:t>K - 5</a:t>
                      </a:r>
                    </a:p>
                  </a:txBody>
                  <a:tcPr anchor="ctr">
                    <a:solidFill>
                      <a:schemeClr val="tx2">
                        <a:lumMod val="20000"/>
                        <a:lumOff val="80000"/>
                      </a:schemeClr>
                    </a:solidFill>
                  </a:tcPr>
                </a:tc>
                <a:tc>
                  <a:txBody>
                    <a:bodyPr/>
                    <a:lstStyle/>
                    <a:p>
                      <a:r>
                        <a:rPr lang="en-US" sz="1800" b="1" kern="1200">
                          <a:solidFill>
                            <a:schemeClr val="dk1"/>
                          </a:solidFill>
                          <a:effectLst/>
                          <a:latin typeface="+mn-lt"/>
                          <a:ea typeface="+mn-ea"/>
                          <a:cs typeface="+mn-cs"/>
                        </a:rPr>
                        <a:t>Responds appropriately to Spanish questions / directions</a:t>
                      </a:r>
                      <a:r>
                        <a:rPr lang="en-US" sz="1800">
                          <a:effectLst/>
                        </a:rPr>
                        <a:t> </a:t>
                      </a:r>
                    </a:p>
                    <a:p>
                      <a:r>
                        <a:rPr lang="en-US" sz="1600" kern="1200">
                          <a:solidFill>
                            <a:schemeClr val="dk1"/>
                          </a:solidFill>
                          <a:effectLst/>
                          <a:latin typeface="+mn-lt"/>
                          <a:ea typeface="+mn-ea"/>
                          <a:cs typeface="+mn-cs"/>
                        </a:rPr>
                        <a:t>1 Responds minimally to Spanish questions/directions; may use English </a:t>
                      </a:r>
                    </a:p>
                    <a:p>
                      <a:r>
                        <a:rPr lang="en-US" sz="1600" kern="1200">
                          <a:solidFill>
                            <a:schemeClr val="dk1"/>
                          </a:solidFill>
                          <a:effectLst/>
                          <a:latin typeface="+mn-lt"/>
                          <a:ea typeface="+mn-ea"/>
                          <a:cs typeface="+mn-cs"/>
                        </a:rPr>
                        <a:t>2 Responds appropriately to Spanish questions/directions</a:t>
                      </a:r>
                    </a:p>
                    <a:p>
                      <a:r>
                        <a:rPr lang="en-US" sz="1600" kern="1200">
                          <a:solidFill>
                            <a:schemeClr val="dk1"/>
                          </a:solidFill>
                          <a:effectLst/>
                          <a:latin typeface="+mn-lt"/>
                          <a:ea typeface="+mn-ea"/>
                          <a:cs typeface="+mn-cs"/>
                        </a:rPr>
                        <a:t>3 Responds appropriately giving more information than required</a:t>
                      </a:r>
                    </a:p>
                  </a:txBody>
                  <a:tcPr>
                    <a:solidFill>
                      <a:schemeClr val="tx2">
                        <a:lumMod val="20000"/>
                        <a:lumOff val="80000"/>
                      </a:schemeClr>
                    </a:solidFill>
                  </a:tcPr>
                </a:tc>
              </a:tr>
              <a:tr h="476340">
                <a:tc rowSpan="2">
                  <a:txBody>
                    <a:bodyPr/>
                    <a:lstStyle/>
                    <a:p>
                      <a:r>
                        <a:rPr lang="en-US" sz="1800" b="1"/>
                        <a:t>Interpersonal</a:t>
                      </a:r>
                    </a:p>
                  </a:txBody>
                  <a:tcPr anchor="ctr">
                    <a:solidFill>
                      <a:schemeClr val="tx1">
                        <a:lumMod val="95000"/>
                      </a:schemeClr>
                    </a:solidFill>
                  </a:tcPr>
                </a:tc>
                <a:tc>
                  <a:txBody>
                    <a:bodyPr/>
                    <a:lstStyle/>
                    <a:p>
                      <a:pPr algn="ctr"/>
                      <a:r>
                        <a:rPr lang="en-US" sz="1800"/>
                        <a:t>K - 2</a:t>
                      </a:r>
                    </a:p>
                  </a:txBody>
                  <a:tcPr anchor="ctr">
                    <a:solidFill>
                      <a:schemeClr val="tx1">
                        <a:lumMod val="95000"/>
                      </a:schemeClr>
                    </a:solidFill>
                  </a:tcPr>
                </a:tc>
                <a:tc>
                  <a:txBody>
                    <a:bodyPr/>
                    <a:lstStyle/>
                    <a:p>
                      <a:r>
                        <a:rPr lang="en-US" sz="1800" b="1" kern="1200">
                          <a:solidFill>
                            <a:schemeClr val="dk1"/>
                          </a:solidFill>
                          <a:effectLst/>
                          <a:latin typeface="+mn-lt"/>
                          <a:ea typeface="+mn-ea"/>
                          <a:cs typeface="+mn-cs"/>
                        </a:rPr>
                        <a:t>Asks simple memorized Spanish questions </a:t>
                      </a:r>
                    </a:p>
                    <a:p>
                      <a:r>
                        <a:rPr lang="en-US" sz="1600" kern="1200">
                          <a:solidFill>
                            <a:schemeClr val="dk1"/>
                          </a:solidFill>
                          <a:effectLst/>
                          <a:latin typeface="+mn-lt"/>
                          <a:ea typeface="+mn-ea"/>
                          <a:cs typeface="+mn-cs"/>
                        </a:rPr>
                        <a:t>1 Does not ask simple Spanish questions</a:t>
                      </a:r>
                    </a:p>
                    <a:p>
                      <a:r>
                        <a:rPr lang="en-US" sz="1600" kern="1200">
                          <a:solidFill>
                            <a:schemeClr val="dk1"/>
                          </a:solidFill>
                          <a:effectLst/>
                          <a:latin typeface="+mn-lt"/>
                          <a:ea typeface="+mn-ea"/>
                          <a:cs typeface="+mn-cs"/>
                        </a:rPr>
                        <a:t>2 Asks questions when prompted to do so</a:t>
                      </a:r>
                    </a:p>
                    <a:p>
                      <a:r>
                        <a:rPr lang="en-US" sz="1600" kern="1200">
                          <a:solidFill>
                            <a:schemeClr val="dk1"/>
                          </a:solidFill>
                          <a:effectLst/>
                          <a:latin typeface="+mn-lt"/>
                          <a:ea typeface="+mn-ea"/>
                          <a:cs typeface="+mn-cs"/>
                        </a:rPr>
                        <a:t>3 Asks a few simple Spanish questions without prompting</a:t>
                      </a:r>
                    </a:p>
                  </a:txBody>
                  <a:tcPr>
                    <a:solidFill>
                      <a:schemeClr val="tx1">
                        <a:lumMod val="95000"/>
                      </a:schemeClr>
                    </a:solidFill>
                  </a:tcPr>
                </a:tc>
              </a:tr>
              <a:tr h="476340">
                <a:tc vMerge="1">
                  <a:txBody>
                    <a:bodyPr/>
                    <a:lstStyle/>
                    <a:p>
                      <a:endParaRPr lang="en-US"/>
                    </a:p>
                  </a:txBody>
                  <a:tcPr/>
                </a:tc>
                <a:tc>
                  <a:txBody>
                    <a:bodyPr/>
                    <a:lstStyle/>
                    <a:p>
                      <a:pPr algn="ctr"/>
                      <a:r>
                        <a:rPr lang="en-US" sz="1800"/>
                        <a:t>3 - 5</a:t>
                      </a:r>
                    </a:p>
                  </a:txBody>
                  <a:tcPr anchor="ctr">
                    <a:solidFill>
                      <a:schemeClr val="tx1">
                        <a:lumMod val="95000"/>
                      </a:schemeClr>
                    </a:solidFill>
                  </a:tcPr>
                </a:tc>
                <a:tc>
                  <a:txBody>
                    <a:bodyPr/>
                    <a:lstStyle/>
                    <a:p>
                      <a:r>
                        <a:rPr lang="en-US" sz="1800" b="1" kern="1200">
                          <a:solidFill>
                            <a:schemeClr val="dk1"/>
                          </a:solidFill>
                          <a:effectLst/>
                          <a:latin typeface="+mn-lt"/>
                          <a:ea typeface="+mn-ea"/>
                          <a:cs typeface="+mn-cs"/>
                        </a:rPr>
                        <a:t>Asks simple memorized Spanish questions </a:t>
                      </a:r>
                    </a:p>
                    <a:p>
                      <a:r>
                        <a:rPr lang="en-US" sz="1600" kern="1200">
                          <a:solidFill>
                            <a:schemeClr val="dk1"/>
                          </a:solidFill>
                          <a:effectLst/>
                          <a:latin typeface="+mn-lt"/>
                          <a:ea typeface="+mn-ea"/>
                          <a:cs typeface="+mn-cs"/>
                        </a:rPr>
                        <a:t>1 Asks a few simple Spanish questions with prompting</a:t>
                      </a:r>
                    </a:p>
                    <a:p>
                      <a:r>
                        <a:rPr lang="en-US" sz="1600" kern="1200">
                          <a:solidFill>
                            <a:schemeClr val="dk1"/>
                          </a:solidFill>
                          <a:effectLst/>
                          <a:latin typeface="+mn-lt"/>
                          <a:ea typeface="+mn-ea"/>
                          <a:cs typeface="+mn-cs"/>
                        </a:rPr>
                        <a:t>2 Asks a few simple Spanish questions without prompting</a:t>
                      </a:r>
                    </a:p>
                    <a:p>
                      <a:r>
                        <a:rPr lang="en-US" sz="1600" kern="1200">
                          <a:solidFill>
                            <a:schemeClr val="dk1"/>
                          </a:solidFill>
                          <a:effectLst/>
                          <a:latin typeface="+mn-lt"/>
                          <a:ea typeface="+mn-ea"/>
                          <a:cs typeface="+mn-cs"/>
                        </a:rPr>
                        <a:t>3 Asks simple questions to continue a short conversation </a:t>
                      </a:r>
                    </a:p>
                  </a:txBody>
                  <a:tcPr>
                    <a:solidFill>
                      <a:schemeClr val="tx1">
                        <a:lumMod val="95000"/>
                      </a:schemeClr>
                    </a:solidFill>
                  </a:tcPr>
                </a:tc>
              </a:tr>
              <a:tr h="690693">
                <a:tc>
                  <a:txBody>
                    <a:bodyPr/>
                    <a:lstStyle/>
                    <a:p>
                      <a:r>
                        <a:rPr lang="en-US" sz="1800" b="1"/>
                        <a:t>Presentational</a:t>
                      </a:r>
                    </a:p>
                  </a:txBody>
                  <a:tcPr anchor="ctr">
                    <a:solidFill>
                      <a:schemeClr val="tx2">
                        <a:lumMod val="20000"/>
                        <a:lumOff val="80000"/>
                      </a:schemeClr>
                    </a:solidFill>
                  </a:tcPr>
                </a:tc>
                <a:tc>
                  <a:txBody>
                    <a:bodyPr/>
                    <a:lstStyle/>
                    <a:p>
                      <a:pPr algn="ctr"/>
                      <a:r>
                        <a:rPr lang="en-US" sz="1800"/>
                        <a:t>3 -5</a:t>
                      </a:r>
                    </a:p>
                  </a:txBody>
                  <a:tcPr anchor="ctr">
                    <a:solidFill>
                      <a:schemeClr val="tx2">
                        <a:lumMod val="20000"/>
                        <a:lumOff val="80000"/>
                      </a:schemeClr>
                    </a:solidFill>
                  </a:tcPr>
                </a:tc>
                <a:tc>
                  <a:txBody>
                    <a:bodyPr/>
                    <a:lstStyle/>
                    <a:p>
                      <a:r>
                        <a:rPr lang="en-US" sz="1800" b="1" kern="1200">
                          <a:solidFill>
                            <a:schemeClr val="dk1"/>
                          </a:solidFill>
                          <a:effectLst/>
                          <a:latin typeface="+mn-lt"/>
                          <a:ea typeface="+mn-ea"/>
                          <a:cs typeface="+mn-cs"/>
                        </a:rPr>
                        <a:t>Writes using highly practiced material to convey very simple messages</a:t>
                      </a:r>
                      <a:r>
                        <a:rPr lang="en-US" sz="1800">
                          <a:effectLst/>
                        </a:rPr>
                        <a:t> </a:t>
                      </a:r>
                    </a:p>
                    <a:p>
                      <a:r>
                        <a:rPr lang="en-US" sz="1600" kern="1200">
                          <a:solidFill>
                            <a:schemeClr val="dk1"/>
                          </a:solidFill>
                          <a:effectLst/>
                          <a:latin typeface="+mn-lt"/>
                          <a:ea typeface="+mn-ea"/>
                          <a:cs typeface="+mn-cs"/>
                        </a:rPr>
                        <a:t>1 Copies familiar words, phrases and sentences</a:t>
                      </a:r>
                    </a:p>
                    <a:p>
                      <a:r>
                        <a:rPr lang="en-US" sz="1600" kern="1200">
                          <a:solidFill>
                            <a:schemeClr val="dk1"/>
                          </a:solidFill>
                          <a:effectLst/>
                          <a:latin typeface="+mn-lt"/>
                          <a:ea typeface="+mn-ea"/>
                          <a:cs typeface="+mn-cs"/>
                        </a:rPr>
                        <a:t>2 Writes familiar phrases and sentences on very familiar topics</a:t>
                      </a:r>
                    </a:p>
                    <a:p>
                      <a:r>
                        <a:rPr lang="en-US" sz="1600" kern="1200">
                          <a:solidFill>
                            <a:schemeClr val="dk1"/>
                          </a:solidFill>
                          <a:effectLst/>
                          <a:latin typeface="+mn-lt"/>
                          <a:ea typeface="+mn-ea"/>
                          <a:cs typeface="+mn-cs"/>
                        </a:rPr>
                        <a:t>3 Writes simple, memorized sentences on very familiar topics</a:t>
                      </a:r>
                    </a:p>
                  </a:txBody>
                  <a:tcPr>
                    <a:solidFill>
                      <a:schemeClr val="tx2">
                        <a:lumMod val="20000"/>
                        <a:lumOff val="80000"/>
                      </a:schemeClr>
                    </a:solidFill>
                  </a:tcPr>
                </a:tc>
              </a:tr>
            </a:tbl>
          </a:graphicData>
        </a:graphic>
      </p:graphicFrame>
      <p:sp>
        <p:nvSpPr>
          <p:cNvPr id="3" name="Slide Number Placeholder 2"/>
          <p:cNvSpPr>
            <a:spLocks noGrp="1"/>
          </p:cNvSpPr>
          <p:nvPr>
            <p:ph type="sldNum" sz="quarter" idx="12"/>
          </p:nvPr>
        </p:nvSpPr>
        <p:spPr/>
        <p:txBody>
          <a:bodyPr/>
          <a:lstStyle/>
          <a:p>
            <a:fld id="{6D22F896-40B5-4ADD-8801-0D06FADFA095}" type="slidenum">
              <a:rPr lang="en-US" dirty="0"/>
              <a:t>59</a:t>
            </a:fld>
            <a:endParaRPr lang="en-US" dirty="0"/>
          </a:p>
        </p:txBody>
      </p:sp>
    </p:spTree>
    <p:extLst>
      <p:ext uri="{BB962C8B-B14F-4D97-AF65-F5344CB8AC3E}">
        <p14:creationId xmlns:p14="http://schemas.microsoft.com/office/powerpoint/2010/main" val="20343796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6</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3" name="Title 1"/>
          <p:cNvSpPr txBox="1">
            <a:spLocks/>
          </p:cNvSpPr>
          <p:nvPr/>
        </p:nvSpPr>
        <p:spPr>
          <a:xfrm>
            <a:off x="838200" y="173133"/>
            <a:ext cx="10515600" cy="1325563"/>
          </a:xfrm>
          <a:prstGeom prst="rect">
            <a:avLst/>
          </a:prstGeom>
        </p:spPr>
        <p:txBody>
          <a:bodyPr>
            <a:normAutofit fontScale="90000"/>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a:t>Learning a language is like learning…..</a:t>
            </a:r>
          </a:p>
        </p:txBody>
      </p:sp>
      <p:pic>
        <p:nvPicPr>
          <p:cNvPr id="4" name="Picture 3" descr="images-2.jpeg"/>
          <p:cNvPicPr>
            <a:picLocks noChangeAspect="1"/>
          </p:cNvPicPr>
          <p:nvPr/>
        </p:nvPicPr>
        <p:blipFill>
          <a:blip r:embed="rId2"/>
          <a:stretch>
            <a:fillRect/>
          </a:stretch>
        </p:blipFill>
        <p:spPr>
          <a:xfrm>
            <a:off x="2003642" y="4085533"/>
            <a:ext cx="3532708" cy="2635944"/>
          </a:xfrm>
          <a:prstGeom prst="rect">
            <a:avLst/>
          </a:prstGeom>
        </p:spPr>
      </p:pic>
      <p:pic>
        <p:nvPicPr>
          <p:cNvPr id="5" name="Picture 4" descr="images-3.jpeg"/>
          <p:cNvPicPr>
            <a:picLocks noChangeAspect="1"/>
          </p:cNvPicPr>
          <p:nvPr/>
        </p:nvPicPr>
        <p:blipFill>
          <a:blip r:embed="rId3"/>
          <a:stretch>
            <a:fillRect/>
          </a:stretch>
        </p:blipFill>
        <p:spPr>
          <a:xfrm>
            <a:off x="6445250" y="4156201"/>
            <a:ext cx="3862532" cy="2570339"/>
          </a:xfrm>
          <a:prstGeom prst="rect">
            <a:avLst/>
          </a:prstGeom>
        </p:spPr>
      </p:pic>
      <p:pic>
        <p:nvPicPr>
          <p:cNvPr id="6" name="Picture 5" descr="Unknown.jpeg"/>
          <p:cNvPicPr>
            <a:picLocks noChangeAspect="1"/>
          </p:cNvPicPr>
          <p:nvPr/>
        </p:nvPicPr>
        <p:blipFill>
          <a:blip r:embed="rId4"/>
          <a:stretch>
            <a:fillRect/>
          </a:stretch>
        </p:blipFill>
        <p:spPr>
          <a:xfrm>
            <a:off x="547255" y="1303575"/>
            <a:ext cx="3556875" cy="2664223"/>
          </a:xfrm>
          <a:prstGeom prst="rect">
            <a:avLst/>
          </a:prstGeom>
        </p:spPr>
      </p:pic>
      <p:pic>
        <p:nvPicPr>
          <p:cNvPr id="7" name="Picture 6" descr="Unknown-1.jpeg"/>
          <p:cNvPicPr>
            <a:picLocks noChangeAspect="1"/>
          </p:cNvPicPr>
          <p:nvPr/>
        </p:nvPicPr>
        <p:blipFill>
          <a:blip r:embed="rId5"/>
          <a:stretch>
            <a:fillRect/>
          </a:stretch>
        </p:blipFill>
        <p:spPr>
          <a:xfrm>
            <a:off x="4651248" y="1324197"/>
            <a:ext cx="2383350" cy="2643601"/>
          </a:xfrm>
          <a:prstGeom prst="rect">
            <a:avLst/>
          </a:prstGeom>
        </p:spPr>
      </p:pic>
      <p:pic>
        <p:nvPicPr>
          <p:cNvPr id="8" name="Picture 7" descr="images-2.jpeg"/>
          <p:cNvPicPr>
            <a:picLocks noChangeAspect="1"/>
          </p:cNvPicPr>
          <p:nvPr/>
        </p:nvPicPr>
        <p:blipFill>
          <a:blip r:embed="rId6"/>
          <a:stretch>
            <a:fillRect/>
          </a:stretch>
        </p:blipFill>
        <p:spPr>
          <a:xfrm>
            <a:off x="7570810" y="1164755"/>
            <a:ext cx="4073935" cy="2821577"/>
          </a:xfrm>
          <a:prstGeom prst="rect">
            <a:avLst/>
          </a:prstGeom>
        </p:spPr>
      </p:pic>
      <p:pic>
        <p:nvPicPr>
          <p:cNvPr id="9" name="Picture 8" descr="images-2.jpeg"/>
          <p:cNvPicPr>
            <a:picLocks noChangeAspect="1"/>
          </p:cNvPicPr>
          <p:nvPr/>
        </p:nvPicPr>
        <p:blipFill>
          <a:blip r:embed="rId7"/>
          <a:stretch>
            <a:fillRect/>
          </a:stretch>
        </p:blipFill>
        <p:spPr>
          <a:xfrm rot="20518082">
            <a:off x="4175737" y="1958231"/>
            <a:ext cx="3449492" cy="3977640"/>
          </a:xfrm>
          <a:prstGeom prst="rect">
            <a:avLst/>
          </a:prstGeom>
        </p:spPr>
      </p:pic>
    </p:spTree>
    <p:extLst>
      <p:ext uri="{BB962C8B-B14F-4D97-AF65-F5344CB8AC3E}">
        <p14:creationId xmlns:p14="http://schemas.microsoft.com/office/powerpoint/2010/main" val="1329224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60</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39700"/>
            <a:ext cx="9144000" cy="6572250"/>
          </a:xfrm>
          <a:prstGeom prst="rect">
            <a:avLst/>
          </a:prstGeom>
        </p:spPr>
      </p:pic>
    </p:spTree>
    <p:extLst>
      <p:ext uri="{BB962C8B-B14F-4D97-AF65-F5344CB8AC3E}">
        <p14:creationId xmlns:p14="http://schemas.microsoft.com/office/powerpoint/2010/main" val="173196980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61</a:t>
            </a:fld>
            <a:endParaRPr lang="en-US"/>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81096"/>
            <a:ext cx="12192000" cy="3982312"/>
          </a:xfrm>
          <a:prstGeom prst="rect">
            <a:avLst/>
          </a:prstGeom>
        </p:spPr>
      </p:pic>
    </p:spTree>
    <p:extLst>
      <p:ext uri="{BB962C8B-B14F-4D97-AF65-F5344CB8AC3E}">
        <p14:creationId xmlns:p14="http://schemas.microsoft.com/office/powerpoint/2010/main" val="98322619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62</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6" name="Picture 5"/>
          <p:cNvPicPr>
            <a:picLocks noChangeAspect="1"/>
          </p:cNvPicPr>
          <p:nvPr/>
        </p:nvPicPr>
        <p:blipFill>
          <a:blip r:embed="rId3"/>
          <a:stretch>
            <a:fillRect/>
          </a:stretch>
        </p:blipFill>
        <p:spPr>
          <a:xfrm>
            <a:off x="-380273" y="599123"/>
            <a:ext cx="12749349" cy="5577840"/>
          </a:xfrm>
          <a:prstGeom prst="rect">
            <a:avLst/>
          </a:prstGeom>
        </p:spPr>
      </p:pic>
    </p:spTree>
    <p:extLst>
      <p:ext uri="{BB962C8B-B14F-4D97-AF65-F5344CB8AC3E}">
        <p14:creationId xmlns:p14="http://schemas.microsoft.com/office/powerpoint/2010/main" val="38682330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What are the next steps?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2575" y="2166907"/>
            <a:ext cx="9305067" cy="3464114"/>
          </a:xfrm>
          <a:prstGeom prst="rect">
            <a:avLst/>
          </a:prstGeom>
        </p:spPr>
      </p:pic>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63</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527514964"/>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p:spPr>
        <p:txBody>
          <a:bodyPr/>
          <a:lstStyle/>
          <a:p>
            <a:pPr algn="ctr"/>
            <a:r>
              <a:rPr lang="en-US">
                <a:solidFill>
                  <a:schemeClr val="tx1"/>
                </a:solidFill>
              </a:rPr>
              <a:t>How many units a year?</a:t>
            </a:r>
          </a:p>
        </p:txBody>
      </p:sp>
      <p:sp>
        <p:nvSpPr>
          <p:cNvPr id="3" name="TextBox 2"/>
          <p:cNvSpPr txBox="1"/>
          <p:nvPr/>
        </p:nvSpPr>
        <p:spPr>
          <a:xfrm>
            <a:off x="2557463" y="2071688"/>
            <a:ext cx="8658225" cy="4401205"/>
          </a:xfrm>
          <a:prstGeom prst="rect">
            <a:avLst/>
          </a:prstGeom>
          <a:noFill/>
        </p:spPr>
        <p:txBody>
          <a:bodyPr wrap="square" rtlCol="0">
            <a:spAutoFit/>
          </a:bodyPr>
          <a:lstStyle/>
          <a:p>
            <a:r>
              <a:rPr lang="en-US" sz="2800" dirty="0"/>
              <a:t>Consider:</a:t>
            </a:r>
          </a:p>
          <a:p>
            <a:pPr>
              <a:buFont typeface="Wingdings" charset="2"/>
              <a:buChar char="ü"/>
            </a:pPr>
            <a:endParaRPr lang="en-US" sz="2800" dirty="0"/>
          </a:p>
          <a:p>
            <a:pPr marL="457200" indent="-274320">
              <a:buFont typeface="Wingdings" charset="2"/>
              <a:buChar char="ü"/>
            </a:pPr>
            <a:r>
              <a:rPr lang="en-US" sz="2800" dirty="0"/>
              <a:t>the need for lots of comprehensible input from multiple authentic sources</a:t>
            </a:r>
          </a:p>
          <a:p>
            <a:pPr marL="457200" indent="-274320">
              <a:buFont typeface="Wingdings" charset="2"/>
              <a:buChar char="ü"/>
            </a:pPr>
            <a:r>
              <a:rPr lang="en-US" sz="2800" dirty="0"/>
              <a:t>the need for time to internalize new vocabulary and structures</a:t>
            </a:r>
          </a:p>
          <a:p>
            <a:pPr marL="457200" indent="-274320">
              <a:buFont typeface="Wingdings" charset="2"/>
              <a:buChar char="ü"/>
            </a:pPr>
            <a:r>
              <a:rPr lang="en-US" sz="2800" dirty="0"/>
              <a:t>the need to develop all 3 modes of communication</a:t>
            </a:r>
          </a:p>
          <a:p>
            <a:pPr marL="457200" indent="-274320">
              <a:buFont typeface="Wingdings" charset="2"/>
              <a:buChar char="ü"/>
            </a:pPr>
            <a:r>
              <a:rPr lang="en-US" sz="2800" dirty="0"/>
              <a:t>the fact that each unit’s performance assessment includes all three modes of communication</a:t>
            </a:r>
          </a:p>
          <a:p>
            <a:pPr marL="457200" indent="-274320">
              <a:buFont typeface="Wingdings" charset="2"/>
              <a:buChar char="ü"/>
            </a:pPr>
            <a:r>
              <a:rPr lang="en-US" sz="2800" dirty="0"/>
              <a:t>your school calendar</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450" y="2428875"/>
            <a:ext cx="2277169" cy="3371850"/>
          </a:xfrm>
          <a:prstGeom prst="rect">
            <a:avLst/>
          </a:prstGeom>
        </p:spPr>
      </p:pic>
      <p:sp>
        <p:nvSpPr>
          <p:cNvPr id="4" name="Slide Number Placeholder 3"/>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64</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62992539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7250" y="115575"/>
            <a:ext cx="7766050" cy="738189"/>
          </a:xfrm>
        </p:spPr>
        <p:txBody>
          <a:bodyPr>
            <a:normAutofit fontScale="90000"/>
          </a:bodyPr>
          <a:lstStyle/>
          <a:p>
            <a:pPr algn="ctr"/>
            <a:r>
              <a:rPr lang="en-US"/>
              <a:t>Topics</a:t>
            </a:r>
          </a:p>
        </p:txBody>
      </p:sp>
      <p:sp>
        <p:nvSpPr>
          <p:cNvPr id="7" name="Slide Number Placeholder 6"/>
          <p:cNvSpPr>
            <a:spLocks noGrp="1"/>
          </p:cNvSpPr>
          <p:nvPr>
            <p:ph type="sldNum" sz="quarter" idx="12"/>
          </p:nvPr>
        </p:nvSpPr>
        <p:spPr/>
        <p:txBody>
          <a:bodyPr/>
          <a:lstStyle/>
          <a:p>
            <a:fld id="{6D22F896-40B5-4ADD-8801-0D06FADFA095}" type="slidenum">
              <a:rPr lang="en-US" dirty="0"/>
              <a:t>65</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42745298"/>
              </p:ext>
            </p:extLst>
          </p:nvPr>
        </p:nvGraphicFramePr>
        <p:xfrm>
          <a:off x="303341" y="796645"/>
          <a:ext cx="11687172" cy="2375180"/>
        </p:xfrm>
        <a:graphic>
          <a:graphicData uri="http://schemas.openxmlformats.org/drawingml/2006/table">
            <a:tbl>
              <a:tblPr firstRow="1" bandRow="1">
                <a:tableStyleId>{5C22544A-7EE6-4342-B048-85BDC9FD1C3A}</a:tableStyleId>
              </a:tblPr>
              <a:tblGrid>
                <a:gridCol w="1669596"/>
                <a:gridCol w="1669596"/>
                <a:gridCol w="1669596"/>
                <a:gridCol w="1669596"/>
                <a:gridCol w="1669596"/>
                <a:gridCol w="1669596"/>
                <a:gridCol w="1669596"/>
              </a:tblGrid>
              <a:tr h="477901">
                <a:tc>
                  <a:txBody>
                    <a:bodyPr/>
                    <a:lstStyle/>
                    <a:p>
                      <a:pPr algn="ctr"/>
                      <a:r>
                        <a:rPr lang="en-US" sz="2400"/>
                        <a:t>K</a:t>
                      </a:r>
                    </a:p>
                  </a:txBody>
                  <a:tcPr/>
                </a:tc>
                <a:tc>
                  <a:txBody>
                    <a:bodyPr/>
                    <a:lstStyle/>
                    <a:p>
                      <a:pPr algn="ctr"/>
                      <a:r>
                        <a:rPr lang="en-US" sz="2400"/>
                        <a:t>1</a:t>
                      </a:r>
                    </a:p>
                  </a:txBody>
                  <a:tcPr/>
                </a:tc>
                <a:tc>
                  <a:txBody>
                    <a:bodyPr/>
                    <a:lstStyle/>
                    <a:p>
                      <a:pPr algn="ctr"/>
                      <a:r>
                        <a:rPr lang="en-US" sz="2400"/>
                        <a:t>2</a:t>
                      </a:r>
                    </a:p>
                  </a:txBody>
                  <a:tcPr/>
                </a:tc>
                <a:tc>
                  <a:txBody>
                    <a:bodyPr/>
                    <a:lstStyle/>
                    <a:p>
                      <a:pPr algn="ctr"/>
                      <a:r>
                        <a:rPr lang="en-US" sz="2400"/>
                        <a:t>3</a:t>
                      </a:r>
                    </a:p>
                  </a:txBody>
                  <a:tcPr/>
                </a:tc>
                <a:tc>
                  <a:txBody>
                    <a:bodyPr/>
                    <a:lstStyle/>
                    <a:p>
                      <a:pPr algn="ctr"/>
                      <a:r>
                        <a:rPr lang="en-US" sz="2400"/>
                        <a:t>4</a:t>
                      </a:r>
                    </a:p>
                  </a:txBody>
                  <a:tcPr/>
                </a:tc>
                <a:tc>
                  <a:txBody>
                    <a:bodyPr/>
                    <a:lstStyle/>
                    <a:p>
                      <a:pPr algn="ctr"/>
                      <a:r>
                        <a:rPr lang="en-US" sz="2400"/>
                        <a:t>5</a:t>
                      </a:r>
                    </a:p>
                  </a:txBody>
                  <a:tcPr/>
                </a:tc>
                <a:tc>
                  <a:txBody>
                    <a:bodyPr/>
                    <a:lstStyle/>
                    <a:p>
                      <a:pPr algn="ctr"/>
                      <a:r>
                        <a:rPr lang="en-US" sz="2400"/>
                        <a:t>6</a:t>
                      </a:r>
                    </a:p>
                  </a:txBody>
                  <a:tcPr/>
                </a:tc>
              </a:tr>
              <a:tr h="993710">
                <a:tc>
                  <a:txBody>
                    <a:bodyPr/>
                    <a:lstStyle/>
                    <a:p>
                      <a:pPr algn="ctr"/>
                      <a:endParaRPr lang="en-US" sz="2000"/>
                    </a:p>
                  </a:txBody>
                  <a:tcPr anchor="ctr"/>
                </a:tc>
                <a:tc>
                  <a:txBody>
                    <a:bodyPr/>
                    <a:lstStyle/>
                    <a:p>
                      <a:pPr algn="ctr"/>
                      <a:endParaRPr lang="en-US" sz="2000"/>
                    </a:p>
                  </a:txBody>
                  <a:tcPr anchor="ctr"/>
                </a:tc>
                <a:tc>
                  <a:txBody>
                    <a:bodyPr/>
                    <a:lstStyle/>
                    <a:p>
                      <a:pPr algn="ctr"/>
                      <a:endParaRPr lang="en-US" sz="2000"/>
                    </a:p>
                  </a:txBody>
                  <a:tcPr anchor="ctr"/>
                </a:tc>
                <a:tc>
                  <a:txBody>
                    <a:bodyPr/>
                    <a:lstStyle/>
                    <a:p>
                      <a:pPr algn="ctr"/>
                      <a:endParaRPr lang="en-US" sz="2000"/>
                    </a:p>
                  </a:txBody>
                  <a:tcPr anchor="ctr"/>
                </a:tc>
                <a:tc>
                  <a:txBody>
                    <a:bodyPr/>
                    <a:lstStyle/>
                    <a:p>
                      <a:pPr algn="ctr"/>
                      <a:endParaRPr lang="en-US" sz="2000"/>
                    </a:p>
                  </a:txBody>
                  <a:tcPr anchor="ctr"/>
                </a:tc>
                <a:tc>
                  <a:txBody>
                    <a:bodyPr/>
                    <a:lstStyle/>
                    <a:p>
                      <a:pPr algn="ctr"/>
                      <a:endParaRPr lang="en-US" sz="2000"/>
                    </a:p>
                  </a:txBody>
                  <a:tcPr anchor="ctr"/>
                </a:tc>
                <a:tc>
                  <a:txBody>
                    <a:bodyPr/>
                    <a:lstStyle/>
                    <a:p>
                      <a:pPr algn="ctr"/>
                      <a:endParaRPr lang="en-US" sz="2000"/>
                    </a:p>
                  </a:txBody>
                  <a:tcPr anchor="ctr"/>
                </a:tc>
              </a:tr>
              <a:tr h="903569">
                <a:tc>
                  <a:txBody>
                    <a:bodyPr/>
                    <a:lstStyle/>
                    <a:p>
                      <a:pPr algn="ctr"/>
                      <a:endParaRPr lang="en-US" sz="2000"/>
                    </a:p>
                  </a:txBody>
                  <a:tcPr anchor="ctr"/>
                </a:tc>
                <a:tc>
                  <a:txBody>
                    <a:bodyPr/>
                    <a:lstStyle/>
                    <a:p>
                      <a:pPr algn="ctr"/>
                      <a:endParaRPr lang="en-US" sz="2000"/>
                    </a:p>
                  </a:txBody>
                  <a:tcPr anchor="ctr"/>
                </a:tc>
                <a:tc>
                  <a:txBody>
                    <a:bodyPr/>
                    <a:lstStyle/>
                    <a:p>
                      <a:pPr algn="ctr"/>
                      <a:endParaRPr lang="en-US" sz="2000"/>
                    </a:p>
                  </a:txBody>
                  <a:tcPr anchor="ctr"/>
                </a:tc>
                <a:tc>
                  <a:txBody>
                    <a:bodyPr/>
                    <a:lstStyle/>
                    <a:p>
                      <a:pPr algn="ctr"/>
                      <a:endParaRPr lang="en-US" sz="2000"/>
                    </a:p>
                  </a:txBody>
                  <a:tcPr anchor="ctr"/>
                </a:tc>
                <a:tc>
                  <a:txBody>
                    <a:bodyPr/>
                    <a:lstStyle/>
                    <a:p>
                      <a:pPr algn="ctr"/>
                      <a:endParaRPr lang="en-US" sz="2000"/>
                    </a:p>
                  </a:txBody>
                  <a:tcPr anchor="ctr"/>
                </a:tc>
                <a:tc>
                  <a:txBody>
                    <a:bodyPr/>
                    <a:lstStyle/>
                    <a:p>
                      <a:pPr algn="ctr"/>
                      <a:endParaRPr lang="en-US" sz="2000"/>
                    </a:p>
                  </a:txBody>
                  <a:tcPr anchor="ctr"/>
                </a:tc>
                <a:tc>
                  <a:txBody>
                    <a:bodyPr/>
                    <a:lstStyle/>
                    <a:p>
                      <a:pPr algn="ctr"/>
                      <a:endParaRPr lang="en-US" sz="2000"/>
                    </a:p>
                  </a:txBody>
                  <a:tcPr anchor="ct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269179297"/>
              </p:ext>
            </p:extLst>
          </p:nvPr>
        </p:nvGraphicFramePr>
        <p:xfrm>
          <a:off x="1228725" y="3852895"/>
          <a:ext cx="10272714" cy="2082290"/>
        </p:xfrm>
        <a:graphic>
          <a:graphicData uri="http://schemas.openxmlformats.org/drawingml/2006/table">
            <a:tbl>
              <a:tblPr firstRow="1" bandRow="1">
                <a:tableStyleId>{5C22544A-7EE6-4342-B048-85BDC9FD1C3A}</a:tableStyleId>
              </a:tblPr>
              <a:tblGrid>
                <a:gridCol w="5136357"/>
                <a:gridCol w="5136357"/>
              </a:tblGrid>
              <a:tr h="851846">
                <a:tc>
                  <a:txBody>
                    <a:bodyPr/>
                    <a:lstStyle/>
                    <a:p>
                      <a:pPr algn="ctr"/>
                      <a:r>
                        <a:rPr lang="en-US" sz="2400"/>
                        <a:t>7</a:t>
                      </a:r>
                      <a:r>
                        <a:rPr lang="en-US" sz="2400" baseline="30000"/>
                        <a:t>th</a:t>
                      </a:r>
                      <a:endParaRPr lang="en-US" sz="2400"/>
                    </a:p>
                    <a:p>
                      <a:pPr algn="ctr"/>
                      <a:r>
                        <a:rPr lang="en-US" sz="2400"/>
                        <a:t>NM/NH</a:t>
                      </a:r>
                    </a:p>
                  </a:txBody>
                  <a:tcPr/>
                </a:tc>
                <a:tc>
                  <a:txBody>
                    <a:bodyPr/>
                    <a:lstStyle/>
                    <a:p>
                      <a:pPr algn="ctr"/>
                      <a:r>
                        <a:rPr lang="en-US" sz="2400"/>
                        <a:t>8</a:t>
                      </a:r>
                      <a:r>
                        <a:rPr lang="en-US" sz="2400" baseline="30000"/>
                        <a:t>th</a:t>
                      </a:r>
                      <a:endParaRPr lang="en-US" sz="2400"/>
                    </a:p>
                    <a:p>
                      <a:pPr algn="ctr"/>
                      <a:r>
                        <a:rPr lang="en-US" sz="2400"/>
                        <a:t>NH/IL</a:t>
                      </a:r>
                    </a:p>
                  </a:txBody>
                  <a:tcPr/>
                </a:tc>
              </a:tr>
              <a:tr h="410148">
                <a:tc>
                  <a:txBody>
                    <a:bodyPr/>
                    <a:lstStyle/>
                    <a:p>
                      <a:pPr algn="l"/>
                      <a:r>
                        <a:rPr lang="en-US" sz="2000"/>
                        <a:t>Our Identities</a:t>
                      </a:r>
                    </a:p>
                  </a:txBody>
                  <a:tcPr anchor="ctr"/>
                </a:tc>
                <a:tc>
                  <a:txBody>
                    <a:bodyPr/>
                    <a:lstStyle/>
                    <a:p>
                      <a:pPr algn="l"/>
                      <a:r>
                        <a:rPr lang="en-US" sz="2000"/>
                        <a:t>Food</a:t>
                      </a:r>
                      <a:r>
                        <a:rPr lang="en-US" sz="2000" baseline="0"/>
                        <a:t> and Celebrations</a:t>
                      </a:r>
                      <a:endParaRPr lang="en-US" sz="2000"/>
                    </a:p>
                  </a:txBody>
                  <a:tcPr anchor="ctr"/>
                </a:tc>
              </a:tr>
              <a:tr h="410148">
                <a:tc>
                  <a:txBody>
                    <a:bodyPr/>
                    <a:lstStyle/>
                    <a:p>
                      <a:pPr algn="l"/>
                      <a:r>
                        <a:rPr lang="en-US" sz="2000"/>
                        <a:t>Our Connections</a:t>
                      </a:r>
                    </a:p>
                  </a:txBody>
                  <a:tcPr anchor="ctr"/>
                </a:tc>
                <a:tc>
                  <a:txBody>
                    <a:bodyPr/>
                    <a:lstStyle/>
                    <a:p>
                      <a:pPr algn="l"/>
                      <a:r>
                        <a:rPr lang="en-US" sz="2000"/>
                        <a:t>Schooling Around</a:t>
                      </a:r>
                      <a:r>
                        <a:rPr lang="en-US" sz="2000" baseline="0"/>
                        <a:t> the World</a:t>
                      </a:r>
                      <a:endParaRPr lang="en-US" sz="2000"/>
                    </a:p>
                  </a:txBody>
                  <a:tcPr anchor="ctr"/>
                </a:tc>
              </a:tr>
              <a:tr h="410148">
                <a:tc>
                  <a:txBody>
                    <a:bodyPr/>
                    <a:lstStyle/>
                    <a:p>
                      <a:pPr algn="l"/>
                      <a:r>
                        <a:rPr lang="en-US" sz="2000"/>
                        <a:t>Food and Celebrations</a:t>
                      </a:r>
                    </a:p>
                  </a:txBody>
                  <a:tcPr anchor="ctr"/>
                </a:tc>
                <a:tc>
                  <a:txBody>
                    <a:bodyPr/>
                    <a:lstStyle/>
                    <a:p>
                      <a:pPr algn="l"/>
                      <a:r>
                        <a:rPr lang="en-US" sz="2000"/>
                        <a:t>Vacation Time</a:t>
                      </a:r>
                    </a:p>
                  </a:txBody>
                  <a:tcPr anchor="ctr"/>
                </a:tc>
              </a:tr>
            </a:tbl>
          </a:graphicData>
        </a:graphic>
      </p:graphicFrame>
    </p:spTree>
    <p:extLst>
      <p:ext uri="{BB962C8B-B14F-4D97-AF65-F5344CB8AC3E}">
        <p14:creationId xmlns:p14="http://schemas.microsoft.com/office/powerpoint/2010/main" val="7564393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7250" y="115575"/>
            <a:ext cx="7766050" cy="738189"/>
          </a:xfrm>
        </p:spPr>
        <p:txBody>
          <a:bodyPr>
            <a:normAutofit fontScale="90000"/>
          </a:bodyPr>
          <a:lstStyle/>
          <a:p>
            <a:pPr algn="ctr"/>
            <a:r>
              <a:rPr lang="en-US"/>
              <a:t>Topics</a:t>
            </a:r>
          </a:p>
        </p:txBody>
      </p:sp>
      <p:sp>
        <p:nvSpPr>
          <p:cNvPr id="7" name="Slide Number Placeholder 6"/>
          <p:cNvSpPr>
            <a:spLocks noGrp="1"/>
          </p:cNvSpPr>
          <p:nvPr>
            <p:ph type="sldNum" sz="quarter" idx="12"/>
          </p:nvPr>
        </p:nvSpPr>
        <p:spPr/>
        <p:txBody>
          <a:bodyPr/>
          <a:lstStyle/>
          <a:p>
            <a:fld id="{6D22F896-40B5-4ADD-8801-0D06FADFA095}" type="slidenum">
              <a:rPr lang="en-US" dirty="0"/>
              <a:t>66</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656489977"/>
              </p:ext>
            </p:extLst>
          </p:nvPr>
        </p:nvGraphicFramePr>
        <p:xfrm>
          <a:off x="303341" y="796645"/>
          <a:ext cx="11687172" cy="2375180"/>
        </p:xfrm>
        <a:graphic>
          <a:graphicData uri="http://schemas.openxmlformats.org/drawingml/2006/table">
            <a:tbl>
              <a:tblPr firstRow="1" bandRow="1">
                <a:tableStyleId>{5C22544A-7EE6-4342-B048-85BDC9FD1C3A}</a:tableStyleId>
              </a:tblPr>
              <a:tblGrid>
                <a:gridCol w="1669596"/>
                <a:gridCol w="1669596"/>
                <a:gridCol w="1669596"/>
                <a:gridCol w="1669596"/>
                <a:gridCol w="1669596"/>
                <a:gridCol w="1669596"/>
                <a:gridCol w="1669596"/>
              </a:tblGrid>
              <a:tr h="477901">
                <a:tc>
                  <a:txBody>
                    <a:bodyPr/>
                    <a:lstStyle/>
                    <a:p>
                      <a:pPr algn="ctr"/>
                      <a:r>
                        <a:rPr lang="en-US" sz="2400"/>
                        <a:t>K</a:t>
                      </a:r>
                    </a:p>
                  </a:txBody>
                  <a:tcPr/>
                </a:tc>
                <a:tc>
                  <a:txBody>
                    <a:bodyPr/>
                    <a:lstStyle/>
                    <a:p>
                      <a:pPr algn="ctr"/>
                      <a:r>
                        <a:rPr lang="en-US" sz="2400"/>
                        <a:t>1</a:t>
                      </a:r>
                    </a:p>
                  </a:txBody>
                  <a:tcPr/>
                </a:tc>
                <a:tc>
                  <a:txBody>
                    <a:bodyPr/>
                    <a:lstStyle/>
                    <a:p>
                      <a:pPr algn="ctr"/>
                      <a:r>
                        <a:rPr lang="en-US" sz="2400"/>
                        <a:t>2</a:t>
                      </a:r>
                    </a:p>
                  </a:txBody>
                  <a:tcPr/>
                </a:tc>
                <a:tc>
                  <a:txBody>
                    <a:bodyPr/>
                    <a:lstStyle/>
                    <a:p>
                      <a:pPr algn="ctr"/>
                      <a:r>
                        <a:rPr lang="en-US" sz="2400"/>
                        <a:t>3</a:t>
                      </a:r>
                    </a:p>
                  </a:txBody>
                  <a:tcPr/>
                </a:tc>
                <a:tc>
                  <a:txBody>
                    <a:bodyPr/>
                    <a:lstStyle/>
                    <a:p>
                      <a:pPr algn="ctr"/>
                      <a:r>
                        <a:rPr lang="en-US" sz="2400"/>
                        <a:t>4</a:t>
                      </a:r>
                    </a:p>
                  </a:txBody>
                  <a:tcPr/>
                </a:tc>
                <a:tc>
                  <a:txBody>
                    <a:bodyPr/>
                    <a:lstStyle/>
                    <a:p>
                      <a:pPr algn="ctr"/>
                      <a:r>
                        <a:rPr lang="en-US" sz="2400"/>
                        <a:t>5</a:t>
                      </a:r>
                    </a:p>
                  </a:txBody>
                  <a:tcPr/>
                </a:tc>
                <a:tc>
                  <a:txBody>
                    <a:bodyPr/>
                    <a:lstStyle/>
                    <a:p>
                      <a:pPr algn="ctr"/>
                      <a:r>
                        <a:rPr lang="en-US" sz="2400"/>
                        <a:t>6</a:t>
                      </a:r>
                    </a:p>
                  </a:txBody>
                  <a:tcPr/>
                </a:tc>
              </a:tr>
              <a:tr h="993710">
                <a:tc>
                  <a:txBody>
                    <a:bodyPr/>
                    <a:lstStyle/>
                    <a:p>
                      <a:pPr algn="ctr"/>
                      <a:r>
                        <a:rPr lang="en-US" sz="2000"/>
                        <a:t>Making</a:t>
                      </a:r>
                      <a:r>
                        <a:rPr lang="en-US" sz="2000" baseline="0"/>
                        <a:t> Friends</a:t>
                      </a:r>
                      <a:endParaRPr lang="en-US" sz="2000"/>
                    </a:p>
                  </a:txBody>
                  <a:tcPr anchor="ctr"/>
                </a:tc>
                <a:tc>
                  <a:txBody>
                    <a:bodyPr/>
                    <a:lstStyle/>
                    <a:p>
                      <a:pPr algn="ctr"/>
                      <a:r>
                        <a:rPr lang="en-US" sz="2000"/>
                        <a:t>Back to School</a:t>
                      </a:r>
                    </a:p>
                  </a:txBody>
                  <a:tcPr anchor="ctr"/>
                </a:tc>
                <a:tc>
                  <a:txBody>
                    <a:bodyPr/>
                    <a:lstStyle/>
                    <a:p>
                      <a:pPr algn="ctr"/>
                      <a:r>
                        <a:rPr lang="en-US" sz="2000"/>
                        <a:t>Healthy Habits</a:t>
                      </a:r>
                    </a:p>
                  </a:txBody>
                  <a:tcPr anchor="ctr"/>
                </a:tc>
                <a:tc>
                  <a:txBody>
                    <a:bodyPr/>
                    <a:lstStyle/>
                    <a:p>
                      <a:pPr algn="ctr"/>
                      <a:r>
                        <a:rPr lang="en-US" sz="2000"/>
                        <a:t>Let’s Visit the Zoo</a:t>
                      </a:r>
                    </a:p>
                  </a:txBody>
                  <a:tcPr anchor="ctr"/>
                </a:tc>
                <a:tc>
                  <a:txBody>
                    <a:bodyPr/>
                    <a:lstStyle/>
                    <a:p>
                      <a:pPr algn="ctr"/>
                      <a:r>
                        <a:rPr lang="en-US" sz="2000"/>
                        <a:t>Taking Care of our Planet</a:t>
                      </a:r>
                    </a:p>
                  </a:txBody>
                  <a:tcPr anchor="ctr"/>
                </a:tc>
                <a:tc>
                  <a:txBody>
                    <a:bodyPr/>
                    <a:lstStyle/>
                    <a:p>
                      <a:pPr algn="ctr"/>
                      <a:r>
                        <a:rPr lang="en-US" sz="2000"/>
                        <a:t>Let’s Get Involved</a:t>
                      </a:r>
                    </a:p>
                  </a:txBody>
                  <a:tcPr anchor="ctr"/>
                </a:tc>
                <a:tc>
                  <a:txBody>
                    <a:bodyPr/>
                    <a:lstStyle/>
                    <a:p>
                      <a:pPr algn="ctr"/>
                      <a:endParaRPr lang="en-US" sz="2000"/>
                    </a:p>
                  </a:txBody>
                  <a:tcPr anchor="ctr"/>
                </a:tc>
              </a:tr>
              <a:tr h="903569">
                <a:tc>
                  <a:txBody>
                    <a:bodyPr/>
                    <a:lstStyle/>
                    <a:p>
                      <a:pPr algn="ctr"/>
                      <a:r>
                        <a:rPr lang="en-US" sz="2000"/>
                        <a:t>Our Animal</a:t>
                      </a:r>
                      <a:r>
                        <a:rPr lang="en-US" sz="2000" baseline="0"/>
                        <a:t> Friends</a:t>
                      </a:r>
                      <a:endParaRPr lang="en-US" sz="2000"/>
                    </a:p>
                  </a:txBody>
                  <a:tcPr anchor="ctr"/>
                </a:tc>
                <a:tc>
                  <a:txBody>
                    <a:bodyPr/>
                    <a:lstStyle/>
                    <a:p>
                      <a:pPr algn="ctr"/>
                      <a:r>
                        <a:rPr lang="en-US" sz="2000"/>
                        <a:t>Let’s Visit Mexico</a:t>
                      </a:r>
                    </a:p>
                  </a:txBody>
                  <a:tcPr anchor="ctr"/>
                </a:tc>
                <a:tc>
                  <a:txBody>
                    <a:bodyPr/>
                    <a:lstStyle/>
                    <a:p>
                      <a:pPr algn="ctr"/>
                      <a:r>
                        <a:rPr lang="en-US" sz="2000"/>
                        <a:t>Let’s Go to Puerto Rico</a:t>
                      </a:r>
                    </a:p>
                  </a:txBody>
                  <a:tcPr anchor="ctr"/>
                </a:tc>
                <a:tc>
                  <a:txBody>
                    <a:bodyPr/>
                    <a:lstStyle/>
                    <a:p>
                      <a:pPr algn="ctr"/>
                      <a:r>
                        <a:rPr lang="en-US" sz="2000"/>
                        <a:t>Let’s Visit the Rainforest</a:t>
                      </a:r>
                    </a:p>
                  </a:txBody>
                  <a:tcPr anchor="ctr"/>
                </a:tc>
                <a:tc>
                  <a:txBody>
                    <a:bodyPr/>
                    <a:lstStyle/>
                    <a:p>
                      <a:pPr algn="ctr"/>
                      <a:r>
                        <a:rPr lang="en-US" sz="2000"/>
                        <a:t>Destination Galapagos</a:t>
                      </a:r>
                    </a:p>
                  </a:txBody>
                  <a:tcPr anchor="ctr"/>
                </a:tc>
                <a:tc>
                  <a:txBody>
                    <a:bodyPr/>
                    <a:lstStyle/>
                    <a:p>
                      <a:pPr algn="ctr"/>
                      <a:r>
                        <a:rPr lang="en-US" sz="2000"/>
                        <a:t>Moving On</a:t>
                      </a:r>
                    </a:p>
                  </a:txBody>
                  <a:tcPr anchor="ctr"/>
                </a:tc>
                <a:tc>
                  <a:txBody>
                    <a:bodyPr/>
                    <a:lstStyle/>
                    <a:p>
                      <a:pPr algn="ctr"/>
                      <a:endParaRPr lang="en-US" sz="2000"/>
                    </a:p>
                  </a:txBody>
                  <a:tcPr anchor="ct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769037489"/>
              </p:ext>
            </p:extLst>
          </p:nvPr>
        </p:nvGraphicFramePr>
        <p:xfrm>
          <a:off x="1228725" y="3852895"/>
          <a:ext cx="10272714" cy="2082290"/>
        </p:xfrm>
        <a:graphic>
          <a:graphicData uri="http://schemas.openxmlformats.org/drawingml/2006/table">
            <a:tbl>
              <a:tblPr firstRow="1" bandRow="1">
                <a:tableStyleId>{5C22544A-7EE6-4342-B048-85BDC9FD1C3A}</a:tableStyleId>
              </a:tblPr>
              <a:tblGrid>
                <a:gridCol w="5136357"/>
                <a:gridCol w="5136357"/>
              </a:tblGrid>
              <a:tr h="851846">
                <a:tc>
                  <a:txBody>
                    <a:bodyPr/>
                    <a:lstStyle/>
                    <a:p>
                      <a:pPr algn="ctr"/>
                      <a:r>
                        <a:rPr lang="en-US" sz="2400"/>
                        <a:t>7</a:t>
                      </a:r>
                      <a:r>
                        <a:rPr lang="en-US" sz="2400" baseline="30000"/>
                        <a:t>th</a:t>
                      </a:r>
                      <a:endParaRPr lang="en-US" sz="2400"/>
                    </a:p>
                    <a:p>
                      <a:pPr algn="ctr"/>
                      <a:r>
                        <a:rPr lang="en-US" sz="2400"/>
                        <a:t>NM/NH</a:t>
                      </a:r>
                    </a:p>
                  </a:txBody>
                  <a:tcPr/>
                </a:tc>
                <a:tc>
                  <a:txBody>
                    <a:bodyPr/>
                    <a:lstStyle/>
                    <a:p>
                      <a:pPr algn="ctr"/>
                      <a:r>
                        <a:rPr lang="en-US" sz="2400"/>
                        <a:t>8</a:t>
                      </a:r>
                      <a:r>
                        <a:rPr lang="en-US" sz="2400" baseline="30000"/>
                        <a:t>th</a:t>
                      </a:r>
                      <a:endParaRPr lang="en-US" sz="2400"/>
                    </a:p>
                    <a:p>
                      <a:pPr algn="ctr"/>
                      <a:r>
                        <a:rPr lang="en-US" sz="2400"/>
                        <a:t>NH/IL</a:t>
                      </a:r>
                    </a:p>
                  </a:txBody>
                  <a:tcPr/>
                </a:tc>
              </a:tr>
              <a:tr h="410148">
                <a:tc>
                  <a:txBody>
                    <a:bodyPr/>
                    <a:lstStyle/>
                    <a:p>
                      <a:pPr algn="l"/>
                      <a:r>
                        <a:rPr lang="en-US" sz="2000"/>
                        <a:t>Our Identities</a:t>
                      </a:r>
                    </a:p>
                  </a:txBody>
                  <a:tcPr anchor="ctr"/>
                </a:tc>
                <a:tc>
                  <a:txBody>
                    <a:bodyPr/>
                    <a:lstStyle/>
                    <a:p>
                      <a:pPr algn="l"/>
                      <a:r>
                        <a:rPr lang="en-US" sz="2000"/>
                        <a:t>Food</a:t>
                      </a:r>
                      <a:r>
                        <a:rPr lang="en-US" sz="2000" baseline="0"/>
                        <a:t> and Celebrations</a:t>
                      </a:r>
                      <a:endParaRPr lang="en-US" sz="2000"/>
                    </a:p>
                  </a:txBody>
                  <a:tcPr anchor="ctr"/>
                </a:tc>
              </a:tr>
              <a:tr h="410148">
                <a:tc>
                  <a:txBody>
                    <a:bodyPr/>
                    <a:lstStyle/>
                    <a:p>
                      <a:pPr algn="l"/>
                      <a:r>
                        <a:rPr lang="en-US" sz="2000"/>
                        <a:t>Our Connections</a:t>
                      </a:r>
                    </a:p>
                  </a:txBody>
                  <a:tcPr anchor="ctr"/>
                </a:tc>
                <a:tc>
                  <a:txBody>
                    <a:bodyPr/>
                    <a:lstStyle/>
                    <a:p>
                      <a:pPr algn="l"/>
                      <a:r>
                        <a:rPr lang="en-US" sz="2000"/>
                        <a:t>Schooling Around</a:t>
                      </a:r>
                      <a:r>
                        <a:rPr lang="en-US" sz="2000" baseline="0"/>
                        <a:t> the World</a:t>
                      </a:r>
                      <a:endParaRPr lang="en-US" sz="2000"/>
                    </a:p>
                  </a:txBody>
                  <a:tcPr anchor="ctr"/>
                </a:tc>
              </a:tr>
              <a:tr h="410148">
                <a:tc>
                  <a:txBody>
                    <a:bodyPr/>
                    <a:lstStyle/>
                    <a:p>
                      <a:pPr algn="l"/>
                      <a:r>
                        <a:rPr lang="en-US" sz="2000"/>
                        <a:t>????? – Endangered</a:t>
                      </a:r>
                      <a:r>
                        <a:rPr lang="en-US" sz="2000" baseline="0"/>
                        <a:t> Species</a:t>
                      </a:r>
                      <a:endParaRPr lang="en-US" sz="2000"/>
                    </a:p>
                  </a:txBody>
                  <a:tcPr anchor="ctr"/>
                </a:tc>
                <a:tc>
                  <a:txBody>
                    <a:bodyPr/>
                    <a:lstStyle/>
                    <a:p>
                      <a:pPr algn="l"/>
                      <a:r>
                        <a:rPr lang="en-US" sz="2000"/>
                        <a:t>Vacation Time</a:t>
                      </a:r>
                    </a:p>
                  </a:txBody>
                  <a:tcPr anchor="ctr"/>
                </a:tc>
              </a:tr>
            </a:tbl>
          </a:graphicData>
        </a:graphic>
      </p:graphicFrame>
    </p:spTree>
    <p:extLst>
      <p:ext uri="{BB962C8B-B14F-4D97-AF65-F5344CB8AC3E}">
        <p14:creationId xmlns:p14="http://schemas.microsoft.com/office/powerpoint/2010/main" val="64904373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9371"/>
            <a:ext cx="10515600" cy="1325563"/>
          </a:xfrm>
        </p:spPr>
        <p:txBody>
          <a:bodyPr/>
          <a:lstStyle/>
          <a:p>
            <a:pPr algn="ctr"/>
            <a:r>
              <a:rPr lang="en-US">
                <a:solidFill>
                  <a:schemeClr val="tx1"/>
                </a:solidFill>
              </a:rPr>
              <a:t>lterrillwoodward.wikispaces.com</a:t>
            </a:r>
          </a:p>
        </p:txBody>
      </p:sp>
      <p:sp>
        <p:nvSpPr>
          <p:cNvPr id="3" name="Slide Number Placeholder 2"/>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67</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0025" y="1380985"/>
            <a:ext cx="9251950" cy="5285069"/>
          </a:xfrm>
          <a:prstGeom prst="rect">
            <a:avLst/>
          </a:prstGeom>
        </p:spPr>
      </p:pic>
    </p:spTree>
    <p:extLst>
      <p:ext uri="{BB962C8B-B14F-4D97-AF65-F5344CB8AC3E}">
        <p14:creationId xmlns:p14="http://schemas.microsoft.com/office/powerpoint/2010/main" val="189081346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0830AE"/>
        </a:solidFill>
        <a:effectLst/>
      </p:bgPr>
    </p:bg>
    <p:spTree>
      <p:nvGrpSpPr>
        <p:cNvPr id="1" name=""/>
        <p:cNvGrpSpPr/>
        <p:nvPr/>
      </p:nvGrpSpPr>
      <p:grpSpPr>
        <a:xfrm>
          <a:off x="0" y="0"/>
          <a:ext cx="0" cy="0"/>
          <a:chOff x="0" y="0"/>
          <a:chExt cx="0" cy="0"/>
        </a:xfrm>
      </p:grpSpPr>
      <p:pic>
        <p:nvPicPr>
          <p:cNvPr id="6" name="Content Placeholder 5" descr="HandsEarth.jpg"/>
          <p:cNvPicPr>
            <a:picLocks noGrp="1" noChangeAspect="1"/>
          </p:cNvPicPr>
          <p:nvPr>
            <p:ph idx="1"/>
          </p:nvPr>
        </p:nvPicPr>
        <p:blipFill>
          <a:blip r:embed="rId3"/>
          <a:stretch>
            <a:fillRect/>
          </a:stretch>
        </p:blipFill>
        <p:spPr>
          <a:xfrm>
            <a:off x="1396798" y="0"/>
            <a:ext cx="9052560" cy="6789420"/>
          </a:xfrm>
          <a:prstGeom prst="rect">
            <a:avLst/>
          </a:prstGeom>
        </p:spPr>
      </p:pic>
      <p:sp>
        <p:nvSpPr>
          <p:cNvPr id="7" name="TextBox 6"/>
          <p:cNvSpPr txBox="1"/>
          <p:nvPr/>
        </p:nvSpPr>
        <p:spPr>
          <a:xfrm>
            <a:off x="3558275" y="5903893"/>
            <a:ext cx="5039591" cy="954107"/>
          </a:xfrm>
          <a:prstGeom prst="rect">
            <a:avLst/>
          </a:prstGeom>
          <a:solidFill>
            <a:schemeClr val="bg1"/>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dirty="0">
                <a:solidFill>
                  <a:schemeClr val="tx1"/>
                </a:solidFill>
              </a:rPr>
              <a:t>Laura Terrill</a:t>
            </a:r>
          </a:p>
          <a:p>
            <a:pPr algn="ctr"/>
            <a:r>
              <a:rPr lang="en-US" sz="2800" dirty="0" err="1">
                <a:solidFill>
                  <a:schemeClr val="tx1"/>
                </a:solidFill>
              </a:rPr>
              <a:t>lterrill@gmail.com</a:t>
            </a:r>
          </a:p>
        </p:txBody>
      </p:sp>
      <p:sp>
        <p:nvSpPr>
          <p:cNvPr id="3" name="TextBox 2"/>
          <p:cNvSpPr txBox="1"/>
          <p:nvPr/>
        </p:nvSpPr>
        <p:spPr>
          <a:xfrm>
            <a:off x="759433" y="519953"/>
            <a:ext cx="2798842" cy="584775"/>
          </a:xfrm>
          <a:prstGeom prst="rect">
            <a:avLst/>
          </a:prstGeom>
          <a:solidFill>
            <a:srgbClr val="0048DA"/>
          </a:solidFill>
        </p:spPr>
        <p:txBody>
          <a:bodyPr wrap="square" rtlCol="0">
            <a:spAutoFit/>
          </a:bodyPr>
          <a:lstStyle/>
          <a:p>
            <a:pPr algn="ctr"/>
            <a:r>
              <a:rPr lang="en-US" sz="3200" i="1"/>
              <a:t>Thank you</a:t>
            </a:r>
          </a:p>
        </p:txBody>
      </p:sp>
      <p:sp>
        <p:nvSpPr>
          <p:cNvPr id="5" name="Slide Number Placeholder 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68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15223954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0" y="-1495504"/>
            <a:ext cx="12251125" cy="8395066"/>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74C2F60E-34D8-DD42-93FD-7BD7AE432328}" type="slidenum">
              <a:rPr lang="en-US"/>
              <a:pPr/>
              <a:t>7</a:t>
            </a:fld>
            <a:endParaRPr lang="en-US"/>
          </a:p>
        </p:txBody>
      </p:sp>
    </p:spTree>
    <p:extLst>
      <p:ext uri="{BB962C8B-B14F-4D97-AF65-F5344CB8AC3E}">
        <p14:creationId xmlns:p14="http://schemas.microsoft.com/office/powerpoint/2010/main" val="12233804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020291" y="191397"/>
            <a:ext cx="5754519" cy="2779272"/>
          </a:xfrm>
          <a:prstGeom prst="rect">
            <a:avLst/>
          </a:prstGeom>
        </p:spPr>
      </p:pic>
      <p:grpSp>
        <p:nvGrpSpPr>
          <p:cNvPr id="7" name="Group 6"/>
          <p:cNvGrpSpPr/>
          <p:nvPr/>
        </p:nvGrpSpPr>
        <p:grpSpPr>
          <a:xfrm>
            <a:off x="858982" y="3517549"/>
            <a:ext cx="10377053" cy="2838803"/>
            <a:chOff x="395749" y="3285613"/>
            <a:chExt cx="8303920" cy="278130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749" y="3285613"/>
              <a:ext cx="3810000" cy="27813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6431" y="3285613"/>
              <a:ext cx="4153238" cy="2755795"/>
            </a:xfrm>
            <a:prstGeom prst="rect">
              <a:avLst/>
            </a:prstGeom>
          </p:spPr>
        </p:pic>
      </p:grpSp>
      <p:sp>
        <p:nvSpPr>
          <p:cNvPr id="2" name="Slide Number Placeholder 1"/>
          <p:cNvSpPr>
            <a:spLocks noGrp="1"/>
          </p:cNvSpPr>
          <p:nvPr>
            <p:ph type="sldNum" sz="quarter" idx="12"/>
          </p:nvPr>
        </p:nvSpPr>
        <p:spPr/>
        <p:txBody>
          <a:bodyPr/>
          <a:lstStyle/>
          <a:p>
            <a:fld id="{74C2F60E-34D8-DD42-93FD-7BD7AE432328}" type="slidenum">
              <a:rPr lang="en-US"/>
              <a:pPr/>
              <a:t>8</a:t>
            </a:fld>
            <a:endParaRPr lang="en-US"/>
          </a:p>
        </p:txBody>
      </p:sp>
    </p:spTree>
    <p:extLst>
      <p:ext uri="{BB962C8B-B14F-4D97-AF65-F5344CB8AC3E}">
        <p14:creationId xmlns:p14="http://schemas.microsoft.com/office/powerpoint/2010/main" val="1699386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9</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3" name="Title 3"/>
          <p:cNvSpPr txBox="1">
            <a:spLocks/>
          </p:cNvSpPr>
          <p:nvPr/>
        </p:nvSpPr>
        <p:spPr>
          <a:xfrm>
            <a:off x="2018261" y="166839"/>
            <a:ext cx="7781059" cy="666692"/>
          </a:xfrm>
          <a:prstGeom prst="rect">
            <a:avLst/>
          </a:prstGeom>
        </p:spPr>
        <p:txBody>
          <a:bodyPr>
            <a:normAutofit fontScale="90000" lnSpcReduction="20000"/>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dirty="0" smtClean="0"/>
              <a:t>PROFICIENCY LEVELS</a:t>
            </a:r>
            <a:endParaRPr lang="en-US" dirty="0"/>
          </a:p>
        </p:txBody>
      </p:sp>
      <p:sp>
        <p:nvSpPr>
          <p:cNvPr id="5" name="Text Placeholder 7"/>
          <p:cNvSpPr txBox="1">
            <a:spLocks/>
          </p:cNvSpPr>
          <p:nvPr/>
        </p:nvSpPr>
        <p:spPr>
          <a:xfrm>
            <a:off x="337071" y="1825712"/>
            <a:ext cx="3315763" cy="40888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14313" indent="-214313"/>
            <a:r>
              <a:rPr lang="en-US" sz="2000" dirty="0">
                <a:solidFill>
                  <a:schemeClr val="tx1"/>
                </a:solidFill>
              </a:rPr>
              <a:t>Memorized language</a:t>
            </a:r>
          </a:p>
          <a:p>
            <a:pPr marL="214313" indent="-214313"/>
            <a:r>
              <a:rPr lang="en-US" sz="2000" dirty="0">
                <a:solidFill>
                  <a:schemeClr val="tx1"/>
                </a:solidFill>
              </a:rPr>
              <a:t>Lists of words, phrases, simple sentences</a:t>
            </a:r>
          </a:p>
          <a:p>
            <a:pPr marL="214313" indent="-214313"/>
            <a:r>
              <a:rPr lang="en-US" sz="2000" dirty="0">
                <a:solidFill>
                  <a:schemeClr val="tx1"/>
                </a:solidFill>
              </a:rPr>
              <a:t>Attempts at conversation</a:t>
            </a:r>
          </a:p>
          <a:p>
            <a:pPr marL="214313" indent="-214313"/>
            <a:r>
              <a:rPr lang="en-US" sz="2000" dirty="0">
                <a:solidFill>
                  <a:schemeClr val="tx1"/>
                </a:solidFill>
              </a:rPr>
              <a:t>Limited, very familiar topic areas</a:t>
            </a:r>
          </a:p>
          <a:p>
            <a:pPr marL="214313" indent="-214313"/>
            <a:r>
              <a:rPr lang="en-US" sz="2000" dirty="0">
                <a:solidFill>
                  <a:schemeClr val="tx1"/>
                </a:solidFill>
              </a:rPr>
              <a:t>Handles short social interactions by asking and answering simple questions</a:t>
            </a:r>
          </a:p>
          <a:p>
            <a:endParaRPr lang="en-US" sz="2000" dirty="0">
              <a:solidFill>
                <a:schemeClr val="tx1"/>
              </a:solidFill>
            </a:endParaRPr>
          </a:p>
          <a:p>
            <a:endParaRPr lang="en-US" sz="2000" dirty="0">
              <a:solidFill>
                <a:schemeClr val="tx1"/>
              </a:solidFill>
            </a:endParaRPr>
          </a:p>
        </p:txBody>
      </p:sp>
      <p:sp>
        <p:nvSpPr>
          <p:cNvPr id="6" name="Text Placeholder 13"/>
          <p:cNvSpPr txBox="1">
            <a:spLocks/>
          </p:cNvSpPr>
          <p:nvPr/>
        </p:nvSpPr>
        <p:spPr>
          <a:xfrm>
            <a:off x="1080552" y="985323"/>
            <a:ext cx="1828800" cy="457200"/>
          </a:xfrm>
          <a:prstGeom prst="rect">
            <a:avLst/>
          </a:prstGeom>
          <a:solidFill>
            <a:schemeClr val="accent1"/>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a:solidFill>
                  <a:schemeClr val="tx1"/>
                </a:solidFill>
              </a:rPr>
              <a:t>NOVICE</a:t>
            </a:r>
          </a:p>
        </p:txBody>
      </p:sp>
      <p:sp>
        <p:nvSpPr>
          <p:cNvPr id="7" name="Text Placeholder 13"/>
          <p:cNvSpPr txBox="1">
            <a:spLocks/>
          </p:cNvSpPr>
          <p:nvPr/>
        </p:nvSpPr>
        <p:spPr>
          <a:xfrm>
            <a:off x="8713810" y="985323"/>
            <a:ext cx="2395042" cy="457200"/>
          </a:xfrm>
          <a:prstGeom prst="rect">
            <a:avLst/>
          </a:prstGeom>
          <a:solidFill>
            <a:schemeClr val="accent1"/>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a:solidFill>
                  <a:schemeClr val="tx1"/>
                </a:solidFill>
              </a:rPr>
              <a:t>INTERMEDIATE</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1788" y="4941985"/>
            <a:ext cx="1186329" cy="1779492"/>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78262" y="5044662"/>
            <a:ext cx="1866138" cy="1739783"/>
          </a:xfrm>
          <a:prstGeom prst="rect">
            <a:avLst/>
          </a:prstGeom>
        </p:spPr>
      </p:pic>
      <p:sp>
        <p:nvSpPr>
          <p:cNvPr id="11" name="TextBox 10"/>
          <p:cNvSpPr txBox="1"/>
          <p:nvPr/>
        </p:nvSpPr>
        <p:spPr>
          <a:xfrm>
            <a:off x="8485383" y="1825712"/>
            <a:ext cx="2851897" cy="2862322"/>
          </a:xfrm>
          <a:prstGeom prst="rect">
            <a:avLst/>
          </a:prstGeom>
          <a:noFill/>
        </p:spPr>
        <p:txBody>
          <a:bodyPr wrap="square" rtlCol="0">
            <a:spAutoFit/>
          </a:bodyPr>
          <a:lstStyle/>
          <a:p>
            <a:pPr marL="214313" indent="-214313">
              <a:buFont typeface="Arial" panose="020B0604020202020204" pitchFamily="34" charset="0"/>
              <a:buChar char="•"/>
            </a:pPr>
            <a:r>
              <a:rPr lang="en-US" sz="2000" dirty="0"/>
              <a:t>Creates with language</a:t>
            </a:r>
          </a:p>
          <a:p>
            <a:pPr marL="214313" indent="-214313">
              <a:buFont typeface="Arial" panose="020B0604020202020204" pitchFamily="34" charset="0"/>
              <a:buChar char="•"/>
            </a:pPr>
            <a:r>
              <a:rPr lang="en-US" sz="2000" dirty="0"/>
              <a:t>Strings of connected sentences</a:t>
            </a:r>
          </a:p>
          <a:p>
            <a:pPr marL="214313" indent="-214313">
              <a:buFont typeface="Arial" panose="020B0604020202020204" pitchFamily="34" charset="0"/>
              <a:buChar char="•"/>
            </a:pPr>
            <a:r>
              <a:rPr lang="en-US" sz="2000" dirty="0"/>
              <a:t>Asks and answers simple questions</a:t>
            </a:r>
          </a:p>
          <a:p>
            <a:pPr marL="214313" indent="-214313">
              <a:buFont typeface="Arial" panose="020B0604020202020204" pitchFamily="34" charset="0"/>
              <a:buChar char="•"/>
            </a:pPr>
            <a:r>
              <a:rPr lang="en-US" sz="2000" dirty="0"/>
              <a:t>Wide variety of familiar topics</a:t>
            </a:r>
          </a:p>
          <a:p>
            <a:pPr marL="214313" indent="-214313">
              <a:buFont typeface="Arial" panose="020B0604020202020204" pitchFamily="34" charset="0"/>
              <a:buChar char="•"/>
            </a:pPr>
            <a:r>
              <a:rPr lang="en-US" sz="2000" dirty="0"/>
              <a:t>Handles everyday situations</a:t>
            </a:r>
          </a:p>
        </p:txBody>
      </p:sp>
      <p:pic>
        <p:nvPicPr>
          <p:cNvPr id="13" name="Picture 2" descr="http://www.actfl.org/sites/default/files/guidelines/ACTFL%20Inverted%20Pyramid%20201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6880" y="985323"/>
            <a:ext cx="3895089" cy="51934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55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11" grpId="0"/>
    </p:bld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2_Depth">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3.xml><?xml version="1.0" encoding="utf-8"?>
<a:theme xmlns:a="http://schemas.openxmlformats.org/drawingml/2006/main" name="4_Depth">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4.xml><?xml version="1.0" encoding="utf-8"?>
<a:theme xmlns:a="http://schemas.openxmlformats.org/drawingml/2006/main" name="8_Depth">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5.xml><?xml version="1.0" encoding="utf-8"?>
<a:theme xmlns:a="http://schemas.openxmlformats.org/drawingml/2006/main" name="9_Depth">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6.xml><?xml version="1.0" encoding="utf-8"?>
<a:theme xmlns:a="http://schemas.openxmlformats.org/drawingml/2006/main" name="13_Depth">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5330</TotalTime>
  <Words>2679</Words>
  <Application>Microsoft Macintosh PowerPoint</Application>
  <PresentationFormat>Widescreen</PresentationFormat>
  <Paragraphs>600</Paragraphs>
  <Slides>68</Slides>
  <Notes>12</Notes>
  <HiddenSlides>0</HiddenSlides>
  <MMClips>0</MMClips>
  <ScaleCrop>false</ScaleCrop>
  <HeadingPairs>
    <vt:vector size="6" baseType="variant">
      <vt:variant>
        <vt:lpstr>Fonts Used</vt:lpstr>
      </vt:variant>
      <vt:variant>
        <vt:i4>9</vt:i4>
      </vt:variant>
      <vt:variant>
        <vt:lpstr>Theme</vt:lpstr>
      </vt:variant>
      <vt:variant>
        <vt:i4>7</vt:i4>
      </vt:variant>
      <vt:variant>
        <vt:lpstr>Slide Titles</vt:lpstr>
      </vt:variant>
      <vt:variant>
        <vt:i4>68</vt:i4>
      </vt:variant>
    </vt:vector>
  </HeadingPairs>
  <TitlesOfParts>
    <vt:vector size="84" baseType="lpstr">
      <vt:lpstr>Calibri</vt:lpstr>
      <vt:lpstr>Calibri Light</vt:lpstr>
      <vt:lpstr>Cambria</vt:lpstr>
      <vt:lpstr>Century Gothic</vt:lpstr>
      <vt:lpstr>Corbel</vt:lpstr>
      <vt:lpstr>Courier New</vt:lpstr>
      <vt:lpstr>ＭＳ Ｐゴシック</vt:lpstr>
      <vt:lpstr>Wingdings</vt:lpstr>
      <vt:lpstr>Arial</vt:lpstr>
      <vt:lpstr>Depth</vt:lpstr>
      <vt:lpstr>2_Depth</vt:lpstr>
      <vt:lpstr>4_Depth</vt:lpstr>
      <vt:lpstr>8_Depth</vt:lpstr>
      <vt:lpstr>9_Depth</vt:lpstr>
      <vt:lpstr>13_Depth</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Performance</vt:lpstr>
      <vt:lpstr>PowerPoint Presentation</vt:lpstr>
      <vt:lpstr>Backward Design – Units and Lessons</vt:lpstr>
      <vt:lpstr>PowerPoint Presentation</vt:lpstr>
      <vt:lpstr>Designing a Unit</vt:lpstr>
      <vt:lpstr>Mindset for Unit, Lesson, and Curriculum Design</vt:lpstr>
      <vt:lpstr>PowerPoint Presentation</vt:lpstr>
      <vt:lpstr>Why Themes?</vt:lpstr>
      <vt:lpstr>Themes</vt:lpstr>
      <vt:lpstr>THEME + TOPIC + ESSENTIAL QUESTION</vt:lpstr>
      <vt:lpstr>MATCHING THEMES AND TOPICS</vt:lpstr>
      <vt:lpstr>WHAT MAKES A QUESTION ESSENTIAL?</vt:lpstr>
      <vt:lpstr>Belonging/Identity: Making Friends Who am I? Who are you? </vt:lpstr>
      <vt:lpstr>PowerPoint Presentation</vt:lpstr>
      <vt:lpstr>THEMATIC OVERVIEW</vt:lpstr>
      <vt:lpstr>PowerPoint Presentation</vt:lpstr>
      <vt:lpstr>PowerPoint Presentation</vt:lpstr>
      <vt:lpstr>UNIT  GOALS</vt:lpstr>
      <vt:lpstr>Belonging/Identity: Making Friends Who am I? Who are you?</vt:lpstr>
      <vt:lpstr>Cultures</vt:lpstr>
      <vt:lpstr>Connections</vt:lpstr>
      <vt:lpstr>Comparisons</vt:lpstr>
      <vt:lpstr>Communities</vt:lpstr>
      <vt:lpstr>Belonging/Identity: Making Friends Who am I? Who are you?</vt:lpstr>
      <vt:lpstr>Backward Design – Units and Lessons</vt:lpstr>
      <vt:lpstr>PowerPoint Presentation</vt:lpstr>
      <vt:lpstr>Backward Design – Units and Lessons</vt:lpstr>
      <vt:lpstr>Assessing Performance</vt:lpstr>
      <vt:lpstr>Summative Performance Assessment</vt:lpstr>
      <vt:lpstr>PowerPoint Presentation</vt:lpstr>
      <vt:lpstr>PowerPoint Presentation</vt:lpstr>
      <vt:lpstr>PowerPoint Presentation</vt:lpstr>
      <vt:lpstr>ACTFL Integrated Performance Assessment</vt:lpstr>
      <vt:lpstr>Summative Performance Assessment Tasks</vt:lpstr>
      <vt:lpstr>Summative Performance Assessments</vt:lpstr>
      <vt:lpstr>2017 NCSSFL-ACTFL Can-Do Statements</vt:lpstr>
      <vt:lpstr>PowerPoint Presentation</vt:lpstr>
      <vt:lpstr>PowerPoint Presentation</vt:lpstr>
      <vt:lpstr>PowerPoint Presentation</vt:lpstr>
      <vt:lpstr>PowerPoint Presentation</vt:lpstr>
      <vt:lpstr>PowerPoint Presentation</vt:lpstr>
      <vt:lpstr>PowerPoint Presentation</vt:lpstr>
      <vt:lpstr>Student “Can Do”</vt:lpstr>
      <vt:lpstr>Teacher “Can-Do” </vt:lpstr>
      <vt:lpstr>Language Functions / Can-do’s</vt:lpstr>
      <vt:lpstr>PowerPoint Presentation</vt:lpstr>
      <vt:lpstr>PowerPoint Presentation</vt:lpstr>
      <vt:lpstr>PowerPoint Presentation</vt:lpstr>
      <vt:lpstr>PowerPoint Presentation</vt:lpstr>
      <vt:lpstr>Elementary Report Card</vt:lpstr>
      <vt:lpstr>PowerPoint Presentation</vt:lpstr>
      <vt:lpstr>PowerPoint Presentation</vt:lpstr>
      <vt:lpstr>PowerPoint Presentation</vt:lpstr>
      <vt:lpstr>What are the next steps? </vt:lpstr>
      <vt:lpstr>How many units a year?</vt:lpstr>
      <vt:lpstr>Topics</vt:lpstr>
      <vt:lpstr>Topics</vt:lpstr>
      <vt:lpstr>lterrillwoodward.wikispaces.com</vt:lpstr>
      <vt:lpstr>PowerPoint Presentation</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Learning That Lasts:  Keys to Effective Unit Design</dc:title>
  <dc:creator>Laura</dc:creator>
  <cp:lastModifiedBy>Laura</cp:lastModifiedBy>
  <cp:revision>163</cp:revision>
  <cp:lastPrinted>2018-04-16T20:12:20Z</cp:lastPrinted>
  <dcterms:created xsi:type="dcterms:W3CDTF">2018-03-24T01:01:15Z</dcterms:created>
  <dcterms:modified xsi:type="dcterms:W3CDTF">2018-05-04T21:58:59Z</dcterms:modified>
</cp:coreProperties>
</file>